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248" r:id="rId1"/>
  </p:sldMasterIdLst>
  <p:notesMasterIdLst>
    <p:notesMasterId r:id="rId10"/>
  </p:notesMasterIdLst>
  <p:handoutMasterIdLst>
    <p:handoutMasterId r:id="rId11"/>
  </p:handoutMasterIdLst>
  <p:sldIdLst>
    <p:sldId id="3050" r:id="rId2"/>
    <p:sldId id="4151" r:id="rId3"/>
    <p:sldId id="4150" r:id="rId4"/>
    <p:sldId id="4153" r:id="rId5"/>
    <p:sldId id="4154" r:id="rId6"/>
    <p:sldId id="4155" r:id="rId7"/>
    <p:sldId id="4158" r:id="rId8"/>
    <p:sldId id="4157" r:id="rId9"/>
  </p:sldIdLst>
  <p:sldSz cx="18288000" cy="10288588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-18"/>
      <p:regular r:id="rId16"/>
      <p:bold r:id="rId17"/>
      <p:italic r:id="rId18"/>
      <p:boldItalic r:id="rId19"/>
    </p:embeddedFont>
    <p:embeddedFont>
      <p:font typeface="Montserrat ExtraBold" panose="00000900000000000000" pitchFamily="2" charset="-18"/>
      <p:bold r:id="rId20"/>
    </p:embeddedFont>
    <p:embeddedFont>
      <p:font typeface="Raleway Medium" pitchFamily="2" charset="-18"/>
      <p:regular r:id="rId21"/>
      <p:italic r:id="rId22"/>
    </p:embeddedFont>
    <p:embeddedFont>
      <p:font typeface="Roboto" panose="02000000000000000000" pitchFamily="2" charset="0"/>
      <p:regular r:id="rId23"/>
      <p:bold r:id="rId24"/>
    </p:embeddedFont>
    <p:embeddedFont>
      <p:font typeface="Roboto Black" panose="02000000000000000000" pitchFamily="2" charset="0"/>
      <p:bold r:id="rId25"/>
      <p:italic r:id="rId26"/>
      <p:boldItalic r:id="rId27"/>
    </p:embeddedFont>
    <p:embeddedFont>
      <p:font typeface="Roboto Light" panose="02000000000000000000" pitchFamily="2" charset="0"/>
      <p:regular r:id="rId28"/>
      <p: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54"/>
    <a:srgbClr val="FCD507"/>
    <a:srgbClr val="F3D81C"/>
    <a:srgbClr val="232B36"/>
    <a:srgbClr val="4A5B72"/>
    <a:srgbClr val="1F232E"/>
    <a:srgbClr val="1FD7B5"/>
    <a:srgbClr val="04C4DE"/>
    <a:srgbClr val="FF9D54"/>
    <a:srgbClr val="FEB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7" autoAdjust="0"/>
    <p:restoredTop sz="95710" autoAdjust="0"/>
  </p:normalViewPr>
  <p:slideViewPr>
    <p:cSldViewPr snapToGrid="0">
      <p:cViewPr varScale="1">
        <p:scale>
          <a:sx n="52" d="100"/>
          <a:sy n="52" d="100"/>
        </p:scale>
        <p:origin x="211" y="72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22544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7738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4332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1741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44181FD-7DB7-34F5-32FB-950C561FD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336088"/>
            <a:ext cx="18288001" cy="952500"/>
          </a:xfrm>
          <a:prstGeom prst="rect">
            <a:avLst/>
          </a:prstGeom>
        </p:spPr>
      </p:pic>
      <p:sp>
        <p:nvSpPr>
          <p:cNvPr id="4" name="Foliennummer">
            <a:extLst>
              <a:ext uri="{FF2B5EF4-FFF2-40B4-BE49-F238E27FC236}">
                <a16:creationId xmlns:a16="http://schemas.microsoft.com/office/drawing/2014/main" id="{4525A95C-B5E4-57DA-7104-A89EE3B3BE7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6376806" y="9626600"/>
            <a:ext cx="646983" cy="371476"/>
          </a:xfrm>
          <a:prstGeom prst="rect">
            <a:avLst/>
          </a:prstGeom>
        </p:spPr>
        <p:txBody>
          <a:bodyPr wrap="square"/>
          <a:lstStyle>
            <a:lvl1pPr algn="ctr">
              <a:defRPr sz="1600" spc="-16">
                <a:solidFill>
                  <a:schemeClr val="bg2"/>
                </a:solid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842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44181FD-7DB7-34F5-32FB-950C561FD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336088"/>
            <a:ext cx="18288000" cy="952500"/>
          </a:xfrm>
          <a:prstGeom prst="rect">
            <a:avLst/>
          </a:prstGeom>
        </p:spPr>
      </p:pic>
      <p:sp>
        <p:nvSpPr>
          <p:cNvPr id="4" name="Foliennummer">
            <a:extLst>
              <a:ext uri="{FF2B5EF4-FFF2-40B4-BE49-F238E27FC236}">
                <a16:creationId xmlns:a16="http://schemas.microsoft.com/office/drawing/2014/main" id="{FA97FBDF-92E8-0D20-0EBC-186409C8DAC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6376806" y="9626600"/>
            <a:ext cx="646983" cy="371476"/>
          </a:xfrm>
          <a:prstGeom prst="rect">
            <a:avLst/>
          </a:prstGeom>
        </p:spPr>
        <p:txBody>
          <a:bodyPr wrap="square"/>
          <a:lstStyle>
            <a:lvl1pPr algn="ctr">
              <a:defRPr sz="1600" spc="-16">
                <a:solidFill>
                  <a:schemeClr val="bg2"/>
                </a:solid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628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0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B03C5DDA-1F17-4301-8726-3829499BA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973" y="473001"/>
            <a:ext cx="2571609" cy="119803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B4CA4E0-2242-24F9-7B2B-AC5C7B41D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9564832"/>
            <a:ext cx="13896110" cy="72375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EDEB85A-FDAE-4099-25E8-9D2231B566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8" r="39018"/>
          <a:stretch/>
        </p:blipFill>
        <p:spPr>
          <a:xfrm>
            <a:off x="15235826" y="9564832"/>
            <a:ext cx="3052174" cy="723756"/>
          </a:xfrm>
          <a:prstGeom prst="rect">
            <a:avLst/>
          </a:prstGeom>
        </p:spPr>
      </p:pic>
      <p:sp>
        <p:nvSpPr>
          <p:cNvPr id="14" name="Foliennummer">
            <a:extLst>
              <a:ext uri="{FF2B5EF4-FFF2-40B4-BE49-F238E27FC236}">
                <a16:creationId xmlns:a16="http://schemas.microsoft.com/office/drawing/2014/main" id="{23A098B4-FB90-4535-2A41-FC899743A7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4242476" y="9716075"/>
            <a:ext cx="646983" cy="371476"/>
          </a:xfrm>
          <a:prstGeom prst="rect">
            <a:avLst/>
          </a:prstGeom>
        </p:spPr>
        <p:txBody>
          <a:bodyPr wrap="square"/>
          <a:lstStyle>
            <a:lvl1pPr algn="ctr">
              <a:defRPr sz="2000" spc="-16">
                <a:solidFill>
                  <a:schemeClr val="accent4"/>
                </a:solid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C62A6BA-C9A8-2DEE-BCE1-900EFB136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9564832"/>
            <a:ext cx="13896110" cy="72375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650A531-2347-EEF4-2534-F02552207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6"/>
          <a:stretch/>
        </p:blipFill>
        <p:spPr>
          <a:xfrm>
            <a:off x="15235826" y="9564832"/>
            <a:ext cx="3052174" cy="723756"/>
          </a:xfrm>
          <a:prstGeom prst="rect">
            <a:avLst/>
          </a:prstGeom>
        </p:spPr>
      </p:pic>
      <p:sp>
        <p:nvSpPr>
          <p:cNvPr id="8" name="Foliennummer">
            <a:extLst>
              <a:ext uri="{FF2B5EF4-FFF2-40B4-BE49-F238E27FC236}">
                <a16:creationId xmlns:a16="http://schemas.microsoft.com/office/drawing/2014/main" id="{46053730-1FE4-A1A7-9EEB-5545DB3A9A04}"/>
              </a:ext>
            </a:extLst>
          </p:cNvPr>
          <p:cNvSpPr txBox="1">
            <a:spLocks/>
          </p:cNvSpPr>
          <p:nvPr userDrawn="1"/>
        </p:nvSpPr>
        <p:spPr>
          <a:xfrm>
            <a:off x="14242476" y="9716075"/>
            <a:ext cx="646983" cy="371476"/>
          </a:xfrm>
          <a:prstGeom prst="rect">
            <a:avLst/>
          </a:prstGeom>
        </p:spPr>
        <p:txBody>
          <a:bodyPr wrap="square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 spc="-16">
                <a:solidFill>
                  <a:schemeClr val="accent1"/>
                </a:solidFill>
                <a:latin typeface="+mn-lt"/>
                <a:ea typeface="+mn-ea"/>
                <a:cs typeface="+mn-cs"/>
                <a:sym typeface="Source Sans Pro"/>
              </a:defRPr>
            </a:lvl1pPr>
            <a:lvl2pPr marL="68761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37523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06285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504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438086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4125703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4813320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5500937" algn="l" defTabSz="137523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tr-TR" smtClean="0">
                <a:solidFill>
                  <a:schemeClr val="accent1"/>
                </a:solidFill>
              </a:rPr>
              <a:pPr/>
              <a:t>‹#›</a:t>
            </a:fld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EA0BD-BB88-4D37-F2E2-11F1B0B27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973" y="473001"/>
            <a:ext cx="2571609" cy="11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6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09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6"/>
          <p:cNvSpPr>
            <a:spLocks noGrp="1"/>
          </p:cNvSpPr>
          <p:nvPr>
            <p:ph type="pic" sz="quarter" idx="11"/>
          </p:nvPr>
        </p:nvSpPr>
        <p:spPr>
          <a:xfrm>
            <a:off x="9448189" y="1471415"/>
            <a:ext cx="7334438" cy="7345760"/>
          </a:xfrm>
          <a:custGeom>
            <a:avLst/>
            <a:gdLst>
              <a:gd name="connsiteX0" fmla="*/ 3667219 w 7334439"/>
              <a:gd name="connsiteY0" fmla="*/ 2758620 h 7345760"/>
              <a:gd name="connsiteX1" fmla="*/ 3619681 w 7334439"/>
              <a:gd name="connsiteY1" fmla="*/ 2760883 h 7345760"/>
              <a:gd name="connsiteX2" fmla="*/ 3574407 w 7334439"/>
              <a:gd name="connsiteY2" fmla="*/ 2763146 h 7345760"/>
              <a:gd name="connsiteX3" fmla="*/ 3526869 w 7334439"/>
              <a:gd name="connsiteY3" fmla="*/ 2769936 h 7345760"/>
              <a:gd name="connsiteX4" fmla="*/ 3481594 w 7334439"/>
              <a:gd name="connsiteY4" fmla="*/ 2776725 h 7345760"/>
              <a:gd name="connsiteX5" fmla="*/ 3438584 w 7334439"/>
              <a:gd name="connsiteY5" fmla="*/ 2788040 h 7345760"/>
              <a:gd name="connsiteX6" fmla="*/ 3393309 w 7334439"/>
              <a:gd name="connsiteY6" fmla="*/ 2799355 h 7345760"/>
              <a:gd name="connsiteX7" fmla="*/ 3352563 w 7334439"/>
              <a:gd name="connsiteY7" fmla="*/ 2812933 h 7345760"/>
              <a:gd name="connsiteX8" fmla="*/ 3311816 w 7334439"/>
              <a:gd name="connsiteY8" fmla="*/ 2831037 h 7345760"/>
              <a:gd name="connsiteX9" fmla="*/ 3271069 w 7334439"/>
              <a:gd name="connsiteY9" fmla="*/ 2849141 h 7345760"/>
              <a:gd name="connsiteX10" fmla="*/ 3230322 w 7334439"/>
              <a:gd name="connsiteY10" fmla="*/ 2869508 h 7345760"/>
              <a:gd name="connsiteX11" fmla="*/ 3194103 w 7334439"/>
              <a:gd name="connsiteY11" fmla="*/ 2889876 h 7345760"/>
              <a:gd name="connsiteX12" fmla="*/ 3155619 w 7334439"/>
              <a:gd name="connsiteY12" fmla="*/ 2917032 h 7345760"/>
              <a:gd name="connsiteX13" fmla="*/ 3121663 w 7334439"/>
              <a:gd name="connsiteY13" fmla="*/ 2941925 h 7345760"/>
              <a:gd name="connsiteX14" fmla="*/ 3087708 w 7334439"/>
              <a:gd name="connsiteY14" fmla="*/ 2969081 h 7345760"/>
              <a:gd name="connsiteX15" fmla="*/ 3053752 w 7334439"/>
              <a:gd name="connsiteY15" fmla="*/ 2996237 h 7345760"/>
              <a:gd name="connsiteX16" fmla="*/ 3019797 w 7334439"/>
              <a:gd name="connsiteY16" fmla="*/ 3027920 h 7345760"/>
              <a:gd name="connsiteX17" fmla="*/ 2990368 w 7334439"/>
              <a:gd name="connsiteY17" fmla="*/ 3059602 h 7345760"/>
              <a:gd name="connsiteX18" fmla="*/ 2960940 w 7334439"/>
              <a:gd name="connsiteY18" fmla="*/ 3091284 h 7345760"/>
              <a:gd name="connsiteX19" fmla="*/ 2933775 w 7334439"/>
              <a:gd name="connsiteY19" fmla="*/ 3125230 h 7345760"/>
              <a:gd name="connsiteX20" fmla="*/ 2908874 w 7334439"/>
              <a:gd name="connsiteY20" fmla="*/ 3161438 h 7345760"/>
              <a:gd name="connsiteX21" fmla="*/ 2886237 w 7334439"/>
              <a:gd name="connsiteY21" fmla="*/ 3197646 h 7345760"/>
              <a:gd name="connsiteX22" fmla="*/ 2863600 w 7334439"/>
              <a:gd name="connsiteY22" fmla="*/ 3236117 h 7345760"/>
              <a:gd name="connsiteX23" fmla="*/ 2843227 w 7334439"/>
              <a:gd name="connsiteY23" fmla="*/ 3274589 h 7345760"/>
              <a:gd name="connsiteX24" fmla="*/ 2825117 w 7334439"/>
              <a:gd name="connsiteY24" fmla="*/ 3317586 h 7345760"/>
              <a:gd name="connsiteX25" fmla="*/ 2809271 w 7334439"/>
              <a:gd name="connsiteY25" fmla="*/ 3358320 h 7345760"/>
              <a:gd name="connsiteX26" fmla="*/ 2795689 w 7334439"/>
              <a:gd name="connsiteY26" fmla="*/ 3401318 h 7345760"/>
              <a:gd name="connsiteX27" fmla="*/ 2782106 w 7334439"/>
              <a:gd name="connsiteY27" fmla="*/ 3444315 h 7345760"/>
              <a:gd name="connsiteX28" fmla="*/ 2773051 w 7334439"/>
              <a:gd name="connsiteY28" fmla="*/ 3489576 h 7345760"/>
              <a:gd name="connsiteX29" fmla="*/ 2763997 w 7334439"/>
              <a:gd name="connsiteY29" fmla="*/ 3532573 h 7345760"/>
              <a:gd name="connsiteX30" fmla="*/ 2759469 w 7334439"/>
              <a:gd name="connsiteY30" fmla="*/ 3577833 h 7345760"/>
              <a:gd name="connsiteX31" fmla="*/ 2754942 w 7334439"/>
              <a:gd name="connsiteY31" fmla="*/ 3625357 h 7345760"/>
              <a:gd name="connsiteX32" fmla="*/ 2752678 w 7334439"/>
              <a:gd name="connsiteY32" fmla="*/ 3670617 h 7345760"/>
              <a:gd name="connsiteX33" fmla="*/ 2754942 w 7334439"/>
              <a:gd name="connsiteY33" fmla="*/ 3720404 h 7345760"/>
              <a:gd name="connsiteX34" fmla="*/ 2759469 w 7334439"/>
              <a:gd name="connsiteY34" fmla="*/ 3765664 h 7345760"/>
              <a:gd name="connsiteX35" fmla="*/ 2763997 w 7334439"/>
              <a:gd name="connsiteY35" fmla="*/ 3813187 h 7345760"/>
              <a:gd name="connsiteX36" fmla="*/ 2773051 w 7334439"/>
              <a:gd name="connsiteY36" fmla="*/ 3856185 h 7345760"/>
              <a:gd name="connsiteX37" fmla="*/ 2782106 w 7334439"/>
              <a:gd name="connsiteY37" fmla="*/ 3901445 h 7345760"/>
              <a:gd name="connsiteX38" fmla="*/ 2795689 w 7334439"/>
              <a:gd name="connsiteY38" fmla="*/ 3944442 h 7345760"/>
              <a:gd name="connsiteX39" fmla="*/ 2809271 w 7334439"/>
              <a:gd name="connsiteY39" fmla="*/ 3985177 h 7345760"/>
              <a:gd name="connsiteX40" fmla="*/ 2825117 w 7334439"/>
              <a:gd name="connsiteY40" fmla="*/ 4028174 h 7345760"/>
              <a:gd name="connsiteX41" fmla="*/ 2843227 w 7334439"/>
              <a:gd name="connsiteY41" fmla="*/ 4068908 h 7345760"/>
              <a:gd name="connsiteX42" fmla="*/ 2863600 w 7334439"/>
              <a:gd name="connsiteY42" fmla="*/ 4109643 h 7345760"/>
              <a:gd name="connsiteX43" fmla="*/ 2886237 w 7334439"/>
              <a:gd name="connsiteY43" fmla="*/ 4148114 h 7345760"/>
              <a:gd name="connsiteX44" fmla="*/ 2908874 w 7334439"/>
              <a:gd name="connsiteY44" fmla="*/ 4184322 h 7345760"/>
              <a:gd name="connsiteX45" fmla="*/ 2933775 w 7334439"/>
              <a:gd name="connsiteY45" fmla="*/ 4220531 h 7345760"/>
              <a:gd name="connsiteX46" fmla="*/ 2960940 w 7334439"/>
              <a:gd name="connsiteY46" fmla="*/ 4254476 h 7345760"/>
              <a:gd name="connsiteX47" fmla="*/ 2990368 w 7334439"/>
              <a:gd name="connsiteY47" fmla="*/ 4286158 h 7345760"/>
              <a:gd name="connsiteX48" fmla="*/ 3019797 w 7334439"/>
              <a:gd name="connsiteY48" fmla="*/ 4317841 h 7345760"/>
              <a:gd name="connsiteX49" fmla="*/ 3053752 w 7334439"/>
              <a:gd name="connsiteY49" fmla="*/ 4349523 h 7345760"/>
              <a:gd name="connsiteX50" fmla="*/ 3087708 w 7334439"/>
              <a:gd name="connsiteY50" fmla="*/ 4376679 h 7345760"/>
              <a:gd name="connsiteX51" fmla="*/ 3121663 w 7334439"/>
              <a:gd name="connsiteY51" fmla="*/ 4403835 h 7345760"/>
              <a:gd name="connsiteX52" fmla="*/ 3155619 w 7334439"/>
              <a:gd name="connsiteY52" fmla="*/ 4428729 h 7345760"/>
              <a:gd name="connsiteX53" fmla="*/ 3194103 w 7334439"/>
              <a:gd name="connsiteY53" fmla="*/ 4455885 h 7345760"/>
              <a:gd name="connsiteX54" fmla="*/ 3230322 w 7334439"/>
              <a:gd name="connsiteY54" fmla="*/ 4476252 h 7345760"/>
              <a:gd name="connsiteX55" fmla="*/ 3271069 w 7334439"/>
              <a:gd name="connsiteY55" fmla="*/ 4496619 h 7345760"/>
              <a:gd name="connsiteX56" fmla="*/ 3311816 w 7334439"/>
              <a:gd name="connsiteY56" fmla="*/ 4514723 h 7345760"/>
              <a:gd name="connsiteX57" fmla="*/ 3352563 w 7334439"/>
              <a:gd name="connsiteY57" fmla="*/ 4530564 h 7345760"/>
              <a:gd name="connsiteX58" fmla="*/ 3393309 w 7334439"/>
              <a:gd name="connsiteY58" fmla="*/ 4546406 h 7345760"/>
              <a:gd name="connsiteX59" fmla="*/ 3438584 w 7334439"/>
              <a:gd name="connsiteY59" fmla="*/ 4557721 h 7345760"/>
              <a:gd name="connsiteX60" fmla="*/ 3481594 w 7334439"/>
              <a:gd name="connsiteY60" fmla="*/ 4569036 h 7345760"/>
              <a:gd name="connsiteX61" fmla="*/ 3526869 w 7334439"/>
              <a:gd name="connsiteY61" fmla="*/ 4575825 h 7345760"/>
              <a:gd name="connsiteX62" fmla="*/ 3574407 w 7334439"/>
              <a:gd name="connsiteY62" fmla="*/ 4582614 h 7345760"/>
              <a:gd name="connsiteX63" fmla="*/ 3619681 w 7334439"/>
              <a:gd name="connsiteY63" fmla="*/ 4584877 h 7345760"/>
              <a:gd name="connsiteX64" fmla="*/ 3667219 w 7334439"/>
              <a:gd name="connsiteY64" fmla="*/ 4587140 h 7345760"/>
              <a:gd name="connsiteX65" fmla="*/ 3712493 w 7334439"/>
              <a:gd name="connsiteY65" fmla="*/ 4584877 h 7345760"/>
              <a:gd name="connsiteX66" fmla="*/ 3760031 w 7334439"/>
              <a:gd name="connsiteY66" fmla="*/ 4582614 h 7345760"/>
              <a:gd name="connsiteX67" fmla="*/ 3805306 w 7334439"/>
              <a:gd name="connsiteY67" fmla="*/ 4575825 h 7345760"/>
              <a:gd name="connsiteX68" fmla="*/ 3850580 w 7334439"/>
              <a:gd name="connsiteY68" fmla="*/ 4569036 h 7345760"/>
              <a:gd name="connsiteX69" fmla="*/ 3893591 w 7334439"/>
              <a:gd name="connsiteY69" fmla="*/ 4557721 h 7345760"/>
              <a:gd name="connsiteX70" fmla="*/ 3936601 w 7334439"/>
              <a:gd name="connsiteY70" fmla="*/ 4546406 h 7345760"/>
              <a:gd name="connsiteX71" fmla="*/ 3979612 w 7334439"/>
              <a:gd name="connsiteY71" fmla="*/ 4530564 h 7345760"/>
              <a:gd name="connsiteX72" fmla="*/ 4020359 w 7334439"/>
              <a:gd name="connsiteY72" fmla="*/ 4514723 h 7345760"/>
              <a:gd name="connsiteX73" fmla="*/ 4061105 w 7334439"/>
              <a:gd name="connsiteY73" fmla="*/ 4496619 h 7345760"/>
              <a:gd name="connsiteX74" fmla="*/ 4101852 w 7334439"/>
              <a:gd name="connsiteY74" fmla="*/ 4476252 h 7345760"/>
              <a:gd name="connsiteX75" fmla="*/ 4140335 w 7334439"/>
              <a:gd name="connsiteY75" fmla="*/ 4455885 h 7345760"/>
              <a:gd name="connsiteX76" fmla="*/ 4176555 w 7334439"/>
              <a:gd name="connsiteY76" fmla="*/ 4428729 h 7345760"/>
              <a:gd name="connsiteX77" fmla="*/ 4212775 w 7334439"/>
              <a:gd name="connsiteY77" fmla="*/ 4403835 h 7345760"/>
              <a:gd name="connsiteX78" fmla="*/ 4246730 w 7334439"/>
              <a:gd name="connsiteY78" fmla="*/ 4376679 h 7345760"/>
              <a:gd name="connsiteX79" fmla="*/ 4280686 w 7334439"/>
              <a:gd name="connsiteY79" fmla="*/ 4349523 h 7345760"/>
              <a:gd name="connsiteX80" fmla="*/ 4312378 w 7334439"/>
              <a:gd name="connsiteY80" fmla="*/ 4317841 h 7345760"/>
              <a:gd name="connsiteX81" fmla="*/ 4341806 w 7334439"/>
              <a:gd name="connsiteY81" fmla="*/ 4286158 h 7345760"/>
              <a:gd name="connsiteX82" fmla="*/ 4371235 w 7334439"/>
              <a:gd name="connsiteY82" fmla="*/ 4254476 h 7345760"/>
              <a:gd name="connsiteX83" fmla="*/ 4396135 w 7334439"/>
              <a:gd name="connsiteY83" fmla="*/ 4220531 h 7345760"/>
              <a:gd name="connsiteX84" fmla="*/ 4423300 w 7334439"/>
              <a:gd name="connsiteY84" fmla="*/ 4184322 h 7345760"/>
              <a:gd name="connsiteX85" fmla="*/ 4445937 w 7334439"/>
              <a:gd name="connsiteY85" fmla="*/ 4148114 h 7345760"/>
              <a:gd name="connsiteX86" fmla="*/ 4468575 w 7334439"/>
              <a:gd name="connsiteY86" fmla="*/ 4109643 h 7345760"/>
              <a:gd name="connsiteX87" fmla="*/ 4488947 w 7334439"/>
              <a:gd name="connsiteY87" fmla="*/ 4068908 h 7345760"/>
              <a:gd name="connsiteX88" fmla="*/ 4507057 w 7334439"/>
              <a:gd name="connsiteY88" fmla="*/ 4028174 h 7345760"/>
              <a:gd name="connsiteX89" fmla="*/ 4522903 w 7334439"/>
              <a:gd name="connsiteY89" fmla="*/ 3985177 h 7345760"/>
              <a:gd name="connsiteX90" fmla="*/ 4536485 w 7334439"/>
              <a:gd name="connsiteY90" fmla="*/ 3944442 h 7345760"/>
              <a:gd name="connsiteX91" fmla="*/ 4550068 w 7334439"/>
              <a:gd name="connsiteY91" fmla="*/ 3901445 h 7345760"/>
              <a:gd name="connsiteX92" fmla="*/ 4559123 w 7334439"/>
              <a:gd name="connsiteY92" fmla="*/ 3856185 h 7345760"/>
              <a:gd name="connsiteX93" fmla="*/ 4568177 w 7334439"/>
              <a:gd name="connsiteY93" fmla="*/ 3813187 h 7345760"/>
              <a:gd name="connsiteX94" fmla="*/ 4572705 w 7334439"/>
              <a:gd name="connsiteY94" fmla="*/ 3765664 h 7345760"/>
              <a:gd name="connsiteX95" fmla="*/ 4577233 w 7334439"/>
              <a:gd name="connsiteY95" fmla="*/ 3720404 h 7345760"/>
              <a:gd name="connsiteX96" fmla="*/ 4577233 w 7334439"/>
              <a:gd name="connsiteY96" fmla="*/ 3670617 h 7345760"/>
              <a:gd name="connsiteX97" fmla="*/ 4577233 w 7334439"/>
              <a:gd name="connsiteY97" fmla="*/ 3625357 h 7345760"/>
              <a:gd name="connsiteX98" fmla="*/ 4572705 w 7334439"/>
              <a:gd name="connsiteY98" fmla="*/ 3577833 h 7345760"/>
              <a:gd name="connsiteX99" fmla="*/ 4568177 w 7334439"/>
              <a:gd name="connsiteY99" fmla="*/ 3532573 h 7345760"/>
              <a:gd name="connsiteX100" fmla="*/ 4559123 w 7334439"/>
              <a:gd name="connsiteY100" fmla="*/ 3489576 h 7345760"/>
              <a:gd name="connsiteX101" fmla="*/ 4550068 w 7334439"/>
              <a:gd name="connsiteY101" fmla="*/ 3444315 h 7345760"/>
              <a:gd name="connsiteX102" fmla="*/ 4536485 w 7334439"/>
              <a:gd name="connsiteY102" fmla="*/ 3401318 h 7345760"/>
              <a:gd name="connsiteX103" fmla="*/ 4522903 w 7334439"/>
              <a:gd name="connsiteY103" fmla="*/ 3358320 h 7345760"/>
              <a:gd name="connsiteX104" fmla="*/ 4507057 w 7334439"/>
              <a:gd name="connsiteY104" fmla="*/ 3317586 h 7345760"/>
              <a:gd name="connsiteX105" fmla="*/ 4488947 w 7334439"/>
              <a:gd name="connsiteY105" fmla="*/ 3274589 h 7345760"/>
              <a:gd name="connsiteX106" fmla="*/ 4468575 w 7334439"/>
              <a:gd name="connsiteY106" fmla="*/ 3236117 h 7345760"/>
              <a:gd name="connsiteX107" fmla="*/ 4445937 w 7334439"/>
              <a:gd name="connsiteY107" fmla="*/ 3197646 h 7345760"/>
              <a:gd name="connsiteX108" fmla="*/ 4423300 w 7334439"/>
              <a:gd name="connsiteY108" fmla="*/ 3161438 h 7345760"/>
              <a:gd name="connsiteX109" fmla="*/ 4396135 w 7334439"/>
              <a:gd name="connsiteY109" fmla="*/ 3125230 h 7345760"/>
              <a:gd name="connsiteX110" fmla="*/ 4371235 w 7334439"/>
              <a:gd name="connsiteY110" fmla="*/ 3091284 h 7345760"/>
              <a:gd name="connsiteX111" fmla="*/ 4341806 w 7334439"/>
              <a:gd name="connsiteY111" fmla="*/ 3059602 h 7345760"/>
              <a:gd name="connsiteX112" fmla="*/ 4312378 w 7334439"/>
              <a:gd name="connsiteY112" fmla="*/ 3027920 h 7345760"/>
              <a:gd name="connsiteX113" fmla="*/ 4280686 w 7334439"/>
              <a:gd name="connsiteY113" fmla="*/ 2996237 h 7345760"/>
              <a:gd name="connsiteX114" fmla="*/ 4246730 w 7334439"/>
              <a:gd name="connsiteY114" fmla="*/ 2969081 h 7345760"/>
              <a:gd name="connsiteX115" fmla="*/ 4212775 w 7334439"/>
              <a:gd name="connsiteY115" fmla="*/ 2941925 h 7345760"/>
              <a:gd name="connsiteX116" fmla="*/ 4176555 w 7334439"/>
              <a:gd name="connsiteY116" fmla="*/ 2917032 h 7345760"/>
              <a:gd name="connsiteX117" fmla="*/ 4140335 w 7334439"/>
              <a:gd name="connsiteY117" fmla="*/ 2889876 h 7345760"/>
              <a:gd name="connsiteX118" fmla="*/ 4101852 w 7334439"/>
              <a:gd name="connsiteY118" fmla="*/ 2869508 h 7345760"/>
              <a:gd name="connsiteX119" fmla="*/ 4061105 w 7334439"/>
              <a:gd name="connsiteY119" fmla="*/ 2849141 h 7345760"/>
              <a:gd name="connsiteX120" fmla="*/ 4020359 w 7334439"/>
              <a:gd name="connsiteY120" fmla="*/ 2831037 h 7345760"/>
              <a:gd name="connsiteX121" fmla="*/ 3979612 w 7334439"/>
              <a:gd name="connsiteY121" fmla="*/ 2812933 h 7345760"/>
              <a:gd name="connsiteX122" fmla="*/ 3936601 w 7334439"/>
              <a:gd name="connsiteY122" fmla="*/ 2799355 h 7345760"/>
              <a:gd name="connsiteX123" fmla="*/ 3893591 w 7334439"/>
              <a:gd name="connsiteY123" fmla="*/ 2788040 h 7345760"/>
              <a:gd name="connsiteX124" fmla="*/ 3850580 w 7334439"/>
              <a:gd name="connsiteY124" fmla="*/ 2776725 h 7345760"/>
              <a:gd name="connsiteX125" fmla="*/ 3805306 w 7334439"/>
              <a:gd name="connsiteY125" fmla="*/ 2769936 h 7345760"/>
              <a:gd name="connsiteX126" fmla="*/ 3760031 w 7334439"/>
              <a:gd name="connsiteY126" fmla="*/ 2763146 h 7345760"/>
              <a:gd name="connsiteX127" fmla="*/ 3712493 w 7334439"/>
              <a:gd name="connsiteY127" fmla="*/ 2760883 h 7345760"/>
              <a:gd name="connsiteX128" fmla="*/ 3667219 w 7334439"/>
              <a:gd name="connsiteY128" fmla="*/ 0 h 7345760"/>
              <a:gd name="connsiteX129" fmla="*/ 3855107 w 7334439"/>
              <a:gd name="connsiteY129" fmla="*/ 4526 h 7345760"/>
              <a:gd name="connsiteX130" fmla="*/ 4040732 w 7334439"/>
              <a:gd name="connsiteY130" fmla="*/ 20367 h 7345760"/>
              <a:gd name="connsiteX131" fmla="*/ 4224093 w 7334439"/>
              <a:gd name="connsiteY131" fmla="*/ 42997 h 7345760"/>
              <a:gd name="connsiteX132" fmla="*/ 4405190 w 7334439"/>
              <a:gd name="connsiteY132" fmla="*/ 74680 h 7345760"/>
              <a:gd name="connsiteX133" fmla="*/ 4581760 w 7334439"/>
              <a:gd name="connsiteY133" fmla="*/ 115414 h 7345760"/>
              <a:gd name="connsiteX134" fmla="*/ 4756066 w 7334439"/>
              <a:gd name="connsiteY134" fmla="*/ 165200 h 7345760"/>
              <a:gd name="connsiteX135" fmla="*/ 4925845 w 7334439"/>
              <a:gd name="connsiteY135" fmla="*/ 221776 h 7345760"/>
              <a:gd name="connsiteX136" fmla="*/ 5093359 w 7334439"/>
              <a:gd name="connsiteY136" fmla="*/ 289667 h 7345760"/>
              <a:gd name="connsiteX137" fmla="*/ 5256347 w 7334439"/>
              <a:gd name="connsiteY137" fmla="*/ 362083 h 7345760"/>
              <a:gd name="connsiteX138" fmla="*/ 5414807 w 7334439"/>
              <a:gd name="connsiteY138" fmla="*/ 443552 h 7345760"/>
              <a:gd name="connsiteX139" fmla="*/ 5566476 w 7334439"/>
              <a:gd name="connsiteY139" fmla="*/ 531810 h 7345760"/>
              <a:gd name="connsiteX140" fmla="*/ 5718145 w 7334439"/>
              <a:gd name="connsiteY140" fmla="*/ 629119 h 7345760"/>
              <a:gd name="connsiteX141" fmla="*/ 5860759 w 7334439"/>
              <a:gd name="connsiteY141" fmla="*/ 730955 h 7345760"/>
              <a:gd name="connsiteX142" fmla="*/ 5998846 w 7334439"/>
              <a:gd name="connsiteY142" fmla="*/ 839580 h 7345760"/>
              <a:gd name="connsiteX143" fmla="*/ 6130141 w 7334439"/>
              <a:gd name="connsiteY143" fmla="*/ 952731 h 7345760"/>
              <a:gd name="connsiteX144" fmla="*/ 6259173 w 7334439"/>
              <a:gd name="connsiteY144" fmla="*/ 1077197 h 7345760"/>
              <a:gd name="connsiteX145" fmla="*/ 6381414 w 7334439"/>
              <a:gd name="connsiteY145" fmla="*/ 1203926 h 7345760"/>
              <a:gd name="connsiteX146" fmla="*/ 6496863 w 7334439"/>
              <a:gd name="connsiteY146" fmla="*/ 1335181 h 7345760"/>
              <a:gd name="connsiteX147" fmla="*/ 6603258 w 7334439"/>
              <a:gd name="connsiteY147" fmla="*/ 1475489 h 7345760"/>
              <a:gd name="connsiteX148" fmla="*/ 6707389 w 7334439"/>
              <a:gd name="connsiteY148" fmla="*/ 1620322 h 7345760"/>
              <a:gd name="connsiteX149" fmla="*/ 6802465 w 7334439"/>
              <a:gd name="connsiteY149" fmla="*/ 1769681 h 7345760"/>
              <a:gd name="connsiteX150" fmla="*/ 6890750 w 7334439"/>
              <a:gd name="connsiteY150" fmla="*/ 1923567 h 7345760"/>
              <a:gd name="connsiteX151" fmla="*/ 6972243 w 7334439"/>
              <a:gd name="connsiteY151" fmla="*/ 2079715 h 7345760"/>
              <a:gd name="connsiteX152" fmla="*/ 7044683 w 7334439"/>
              <a:gd name="connsiteY152" fmla="*/ 2244915 h 7345760"/>
              <a:gd name="connsiteX153" fmla="*/ 7110330 w 7334439"/>
              <a:gd name="connsiteY153" fmla="*/ 2410115 h 7345760"/>
              <a:gd name="connsiteX154" fmla="*/ 7166923 w 7334439"/>
              <a:gd name="connsiteY154" fmla="*/ 2582105 h 7345760"/>
              <a:gd name="connsiteX155" fmla="*/ 7218989 w 7334439"/>
              <a:gd name="connsiteY155" fmla="*/ 2754094 h 7345760"/>
              <a:gd name="connsiteX156" fmla="*/ 7259735 w 7334439"/>
              <a:gd name="connsiteY156" fmla="*/ 2932873 h 7345760"/>
              <a:gd name="connsiteX157" fmla="*/ 7291427 w 7334439"/>
              <a:gd name="connsiteY157" fmla="*/ 3113914 h 7345760"/>
              <a:gd name="connsiteX158" fmla="*/ 7316329 w 7334439"/>
              <a:gd name="connsiteY158" fmla="*/ 3299482 h 7345760"/>
              <a:gd name="connsiteX159" fmla="*/ 7329911 w 7334439"/>
              <a:gd name="connsiteY159" fmla="*/ 3482787 h 7345760"/>
              <a:gd name="connsiteX160" fmla="*/ 7334439 w 7334439"/>
              <a:gd name="connsiteY160" fmla="*/ 3670617 h 7345760"/>
              <a:gd name="connsiteX161" fmla="*/ 7329911 w 7334439"/>
              <a:gd name="connsiteY161" fmla="*/ 3860711 h 7345760"/>
              <a:gd name="connsiteX162" fmla="*/ 7316329 w 7334439"/>
              <a:gd name="connsiteY162" fmla="*/ 4046278 h 7345760"/>
              <a:gd name="connsiteX163" fmla="*/ 7291427 w 7334439"/>
              <a:gd name="connsiteY163" fmla="*/ 4231846 h 7345760"/>
              <a:gd name="connsiteX164" fmla="*/ 7259735 w 7334439"/>
              <a:gd name="connsiteY164" fmla="*/ 4410624 h 7345760"/>
              <a:gd name="connsiteX165" fmla="*/ 7218989 w 7334439"/>
              <a:gd name="connsiteY165" fmla="*/ 4591666 h 7345760"/>
              <a:gd name="connsiteX166" fmla="*/ 7166923 w 7334439"/>
              <a:gd name="connsiteY166" fmla="*/ 4763655 h 7345760"/>
              <a:gd name="connsiteX167" fmla="*/ 7110330 w 7334439"/>
              <a:gd name="connsiteY167" fmla="*/ 4935645 h 7345760"/>
              <a:gd name="connsiteX168" fmla="*/ 7044683 w 7334439"/>
              <a:gd name="connsiteY168" fmla="*/ 5100845 h 7345760"/>
              <a:gd name="connsiteX169" fmla="*/ 6972243 w 7334439"/>
              <a:gd name="connsiteY169" fmla="*/ 5266046 h 7345760"/>
              <a:gd name="connsiteX170" fmla="*/ 6890750 w 7334439"/>
              <a:gd name="connsiteY170" fmla="*/ 5422194 h 7345760"/>
              <a:gd name="connsiteX171" fmla="*/ 6802465 w 7334439"/>
              <a:gd name="connsiteY171" fmla="*/ 5576079 h 7345760"/>
              <a:gd name="connsiteX172" fmla="*/ 6707389 w 7334439"/>
              <a:gd name="connsiteY172" fmla="*/ 5725439 h 7345760"/>
              <a:gd name="connsiteX173" fmla="*/ 6603258 w 7334439"/>
              <a:gd name="connsiteY173" fmla="*/ 5870272 h 7345760"/>
              <a:gd name="connsiteX174" fmla="*/ 6496863 w 7334439"/>
              <a:gd name="connsiteY174" fmla="*/ 6008316 h 7345760"/>
              <a:gd name="connsiteX175" fmla="*/ 6381414 w 7334439"/>
              <a:gd name="connsiteY175" fmla="*/ 6141834 h 7345760"/>
              <a:gd name="connsiteX176" fmla="*/ 6259173 w 7334439"/>
              <a:gd name="connsiteY176" fmla="*/ 6268563 h 7345760"/>
              <a:gd name="connsiteX177" fmla="*/ 6130141 w 7334439"/>
              <a:gd name="connsiteY177" fmla="*/ 6390766 h 7345760"/>
              <a:gd name="connsiteX178" fmla="*/ 5998846 w 7334439"/>
              <a:gd name="connsiteY178" fmla="*/ 6506180 h 7345760"/>
              <a:gd name="connsiteX179" fmla="*/ 5860759 w 7334439"/>
              <a:gd name="connsiteY179" fmla="*/ 6614805 h 7345760"/>
              <a:gd name="connsiteX180" fmla="*/ 5718145 w 7334439"/>
              <a:gd name="connsiteY180" fmla="*/ 6716641 h 7345760"/>
              <a:gd name="connsiteX181" fmla="*/ 5566476 w 7334439"/>
              <a:gd name="connsiteY181" fmla="*/ 6813951 h 7345760"/>
              <a:gd name="connsiteX182" fmla="*/ 5414807 w 7334439"/>
              <a:gd name="connsiteY182" fmla="*/ 6902209 h 7345760"/>
              <a:gd name="connsiteX183" fmla="*/ 5256347 w 7334439"/>
              <a:gd name="connsiteY183" fmla="*/ 6981414 h 7345760"/>
              <a:gd name="connsiteX184" fmla="*/ 5093359 w 7334439"/>
              <a:gd name="connsiteY184" fmla="*/ 7056093 h 7345760"/>
              <a:gd name="connsiteX185" fmla="*/ 4925845 w 7334439"/>
              <a:gd name="connsiteY185" fmla="*/ 7123984 h 7345760"/>
              <a:gd name="connsiteX186" fmla="*/ 4756066 w 7334439"/>
              <a:gd name="connsiteY186" fmla="*/ 7180559 h 7345760"/>
              <a:gd name="connsiteX187" fmla="*/ 4581760 w 7334439"/>
              <a:gd name="connsiteY187" fmla="*/ 7230346 h 7345760"/>
              <a:gd name="connsiteX188" fmla="*/ 4405190 w 7334439"/>
              <a:gd name="connsiteY188" fmla="*/ 7271081 h 7345760"/>
              <a:gd name="connsiteX189" fmla="*/ 4224093 w 7334439"/>
              <a:gd name="connsiteY189" fmla="*/ 7302763 h 7345760"/>
              <a:gd name="connsiteX190" fmla="*/ 4040732 w 7334439"/>
              <a:gd name="connsiteY190" fmla="*/ 7325393 h 7345760"/>
              <a:gd name="connsiteX191" fmla="*/ 3855107 w 7334439"/>
              <a:gd name="connsiteY191" fmla="*/ 7338971 h 7345760"/>
              <a:gd name="connsiteX192" fmla="*/ 3667219 w 7334439"/>
              <a:gd name="connsiteY192" fmla="*/ 7345760 h 7345760"/>
              <a:gd name="connsiteX193" fmla="*/ 3477067 w 7334439"/>
              <a:gd name="connsiteY193" fmla="*/ 7338971 h 7345760"/>
              <a:gd name="connsiteX194" fmla="*/ 3291442 w 7334439"/>
              <a:gd name="connsiteY194" fmla="*/ 7325393 h 7345760"/>
              <a:gd name="connsiteX195" fmla="*/ 3108081 w 7334439"/>
              <a:gd name="connsiteY195" fmla="*/ 7302763 h 7345760"/>
              <a:gd name="connsiteX196" fmla="*/ 2926984 w 7334439"/>
              <a:gd name="connsiteY196" fmla="*/ 7271081 h 7345760"/>
              <a:gd name="connsiteX197" fmla="*/ 2750414 w 7334439"/>
              <a:gd name="connsiteY197" fmla="*/ 7230346 h 7345760"/>
              <a:gd name="connsiteX198" fmla="*/ 2576108 w 7334439"/>
              <a:gd name="connsiteY198" fmla="*/ 7180559 h 7345760"/>
              <a:gd name="connsiteX199" fmla="*/ 2404066 w 7334439"/>
              <a:gd name="connsiteY199" fmla="*/ 7123984 h 7345760"/>
              <a:gd name="connsiteX200" fmla="*/ 2238815 w 7334439"/>
              <a:gd name="connsiteY200" fmla="*/ 7056093 h 7345760"/>
              <a:gd name="connsiteX201" fmla="*/ 2078091 w 7334439"/>
              <a:gd name="connsiteY201" fmla="*/ 6981414 h 7345760"/>
              <a:gd name="connsiteX202" fmla="*/ 1917367 w 7334439"/>
              <a:gd name="connsiteY202" fmla="*/ 6902209 h 7345760"/>
              <a:gd name="connsiteX203" fmla="*/ 1763434 w 7334439"/>
              <a:gd name="connsiteY203" fmla="*/ 6813951 h 7345760"/>
              <a:gd name="connsiteX204" fmla="*/ 1616293 w 7334439"/>
              <a:gd name="connsiteY204" fmla="*/ 6716641 h 7345760"/>
              <a:gd name="connsiteX205" fmla="*/ 1471415 w 7334439"/>
              <a:gd name="connsiteY205" fmla="*/ 6614805 h 7345760"/>
              <a:gd name="connsiteX206" fmla="*/ 1333328 w 7334439"/>
              <a:gd name="connsiteY206" fmla="*/ 6506180 h 7345760"/>
              <a:gd name="connsiteX207" fmla="*/ 1199769 w 7334439"/>
              <a:gd name="connsiteY207" fmla="*/ 6390766 h 7345760"/>
              <a:gd name="connsiteX208" fmla="*/ 1073001 w 7334439"/>
              <a:gd name="connsiteY208" fmla="*/ 6268563 h 7345760"/>
              <a:gd name="connsiteX209" fmla="*/ 950761 w 7334439"/>
              <a:gd name="connsiteY209" fmla="*/ 6141834 h 7345760"/>
              <a:gd name="connsiteX210" fmla="*/ 835311 w 7334439"/>
              <a:gd name="connsiteY210" fmla="*/ 6008316 h 7345760"/>
              <a:gd name="connsiteX211" fmla="*/ 726653 w 7334439"/>
              <a:gd name="connsiteY211" fmla="*/ 5870272 h 7345760"/>
              <a:gd name="connsiteX212" fmla="*/ 624785 w 7334439"/>
              <a:gd name="connsiteY212" fmla="*/ 5725439 h 7345760"/>
              <a:gd name="connsiteX213" fmla="*/ 529709 w 7334439"/>
              <a:gd name="connsiteY213" fmla="*/ 5576079 h 7345760"/>
              <a:gd name="connsiteX214" fmla="*/ 439161 w 7334439"/>
              <a:gd name="connsiteY214" fmla="*/ 5422194 h 7345760"/>
              <a:gd name="connsiteX215" fmla="*/ 359931 w 7334439"/>
              <a:gd name="connsiteY215" fmla="*/ 5266046 h 7345760"/>
              <a:gd name="connsiteX216" fmla="*/ 285228 w 7334439"/>
              <a:gd name="connsiteY216" fmla="*/ 5100845 h 7345760"/>
              <a:gd name="connsiteX217" fmla="*/ 221844 w 7334439"/>
              <a:gd name="connsiteY217" fmla="*/ 4935645 h 7345760"/>
              <a:gd name="connsiteX218" fmla="*/ 162988 w 7334439"/>
              <a:gd name="connsiteY218" fmla="*/ 4763655 h 7345760"/>
              <a:gd name="connsiteX219" fmla="*/ 113186 w 7334439"/>
              <a:gd name="connsiteY219" fmla="*/ 4591666 h 7345760"/>
              <a:gd name="connsiteX220" fmla="*/ 72439 w 7334439"/>
              <a:gd name="connsiteY220" fmla="*/ 4410624 h 7345760"/>
              <a:gd name="connsiteX221" fmla="*/ 40747 w 7334439"/>
              <a:gd name="connsiteY221" fmla="*/ 4231846 h 7345760"/>
              <a:gd name="connsiteX222" fmla="*/ 18110 w 7334439"/>
              <a:gd name="connsiteY222" fmla="*/ 4046278 h 7345760"/>
              <a:gd name="connsiteX223" fmla="*/ 4527 w 7334439"/>
              <a:gd name="connsiteY223" fmla="*/ 3860711 h 7345760"/>
              <a:gd name="connsiteX224" fmla="*/ 0 w 7334439"/>
              <a:gd name="connsiteY224" fmla="*/ 3670617 h 7345760"/>
              <a:gd name="connsiteX225" fmla="*/ 4527 w 7334439"/>
              <a:gd name="connsiteY225" fmla="*/ 3482787 h 7345760"/>
              <a:gd name="connsiteX226" fmla="*/ 18110 w 7334439"/>
              <a:gd name="connsiteY226" fmla="*/ 3299482 h 7345760"/>
              <a:gd name="connsiteX227" fmla="*/ 40747 w 7334439"/>
              <a:gd name="connsiteY227" fmla="*/ 3113914 h 7345760"/>
              <a:gd name="connsiteX228" fmla="*/ 72439 w 7334439"/>
              <a:gd name="connsiteY228" fmla="*/ 2932873 h 7345760"/>
              <a:gd name="connsiteX229" fmla="*/ 113186 w 7334439"/>
              <a:gd name="connsiteY229" fmla="*/ 2754094 h 7345760"/>
              <a:gd name="connsiteX230" fmla="*/ 162988 w 7334439"/>
              <a:gd name="connsiteY230" fmla="*/ 2582105 h 7345760"/>
              <a:gd name="connsiteX231" fmla="*/ 221844 w 7334439"/>
              <a:gd name="connsiteY231" fmla="*/ 2410115 h 7345760"/>
              <a:gd name="connsiteX232" fmla="*/ 285228 w 7334439"/>
              <a:gd name="connsiteY232" fmla="*/ 2244915 h 7345760"/>
              <a:gd name="connsiteX233" fmla="*/ 359931 w 7334439"/>
              <a:gd name="connsiteY233" fmla="*/ 2079715 h 7345760"/>
              <a:gd name="connsiteX234" fmla="*/ 439161 w 7334439"/>
              <a:gd name="connsiteY234" fmla="*/ 1923567 h 7345760"/>
              <a:gd name="connsiteX235" fmla="*/ 529709 w 7334439"/>
              <a:gd name="connsiteY235" fmla="*/ 1769681 h 7345760"/>
              <a:gd name="connsiteX236" fmla="*/ 624785 w 7334439"/>
              <a:gd name="connsiteY236" fmla="*/ 1620322 h 7345760"/>
              <a:gd name="connsiteX237" fmla="*/ 726653 w 7334439"/>
              <a:gd name="connsiteY237" fmla="*/ 1475489 h 7345760"/>
              <a:gd name="connsiteX238" fmla="*/ 835311 w 7334439"/>
              <a:gd name="connsiteY238" fmla="*/ 1335181 h 7345760"/>
              <a:gd name="connsiteX239" fmla="*/ 950761 w 7334439"/>
              <a:gd name="connsiteY239" fmla="*/ 1203926 h 7345760"/>
              <a:gd name="connsiteX240" fmla="*/ 1073001 w 7334439"/>
              <a:gd name="connsiteY240" fmla="*/ 1077197 h 7345760"/>
              <a:gd name="connsiteX241" fmla="*/ 1199769 w 7334439"/>
              <a:gd name="connsiteY241" fmla="*/ 952731 h 7345760"/>
              <a:gd name="connsiteX242" fmla="*/ 1333328 w 7334439"/>
              <a:gd name="connsiteY242" fmla="*/ 839580 h 7345760"/>
              <a:gd name="connsiteX243" fmla="*/ 1471415 w 7334439"/>
              <a:gd name="connsiteY243" fmla="*/ 730955 h 7345760"/>
              <a:gd name="connsiteX244" fmla="*/ 1616293 w 7334439"/>
              <a:gd name="connsiteY244" fmla="*/ 629119 h 7345760"/>
              <a:gd name="connsiteX245" fmla="*/ 1763434 w 7334439"/>
              <a:gd name="connsiteY245" fmla="*/ 531810 h 7345760"/>
              <a:gd name="connsiteX246" fmla="*/ 1917367 w 7334439"/>
              <a:gd name="connsiteY246" fmla="*/ 443552 h 7345760"/>
              <a:gd name="connsiteX247" fmla="*/ 2078091 w 7334439"/>
              <a:gd name="connsiteY247" fmla="*/ 362083 h 7345760"/>
              <a:gd name="connsiteX248" fmla="*/ 2238815 w 7334439"/>
              <a:gd name="connsiteY248" fmla="*/ 289667 h 7345760"/>
              <a:gd name="connsiteX249" fmla="*/ 2404066 w 7334439"/>
              <a:gd name="connsiteY249" fmla="*/ 221776 h 7345760"/>
              <a:gd name="connsiteX250" fmla="*/ 2576108 w 7334439"/>
              <a:gd name="connsiteY250" fmla="*/ 165200 h 7345760"/>
              <a:gd name="connsiteX251" fmla="*/ 2750414 w 7334439"/>
              <a:gd name="connsiteY251" fmla="*/ 115414 h 7345760"/>
              <a:gd name="connsiteX252" fmla="*/ 2926984 w 7334439"/>
              <a:gd name="connsiteY252" fmla="*/ 74680 h 7345760"/>
              <a:gd name="connsiteX253" fmla="*/ 3108081 w 7334439"/>
              <a:gd name="connsiteY253" fmla="*/ 42997 h 7345760"/>
              <a:gd name="connsiteX254" fmla="*/ 3291442 w 7334439"/>
              <a:gd name="connsiteY254" fmla="*/ 20367 h 7345760"/>
              <a:gd name="connsiteX255" fmla="*/ 3477067 w 7334439"/>
              <a:gd name="connsiteY255" fmla="*/ 4526 h 734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7334439" h="7345760">
                <a:moveTo>
                  <a:pt x="3667219" y="2758620"/>
                </a:moveTo>
                <a:lnTo>
                  <a:pt x="3619681" y="2760883"/>
                </a:lnTo>
                <a:lnTo>
                  <a:pt x="3574407" y="2763146"/>
                </a:lnTo>
                <a:lnTo>
                  <a:pt x="3526869" y="2769936"/>
                </a:lnTo>
                <a:lnTo>
                  <a:pt x="3481594" y="2776725"/>
                </a:lnTo>
                <a:lnTo>
                  <a:pt x="3438584" y="2788040"/>
                </a:lnTo>
                <a:lnTo>
                  <a:pt x="3393309" y="2799355"/>
                </a:lnTo>
                <a:lnTo>
                  <a:pt x="3352563" y="2812933"/>
                </a:lnTo>
                <a:lnTo>
                  <a:pt x="3311816" y="2831037"/>
                </a:lnTo>
                <a:lnTo>
                  <a:pt x="3271069" y="2849141"/>
                </a:lnTo>
                <a:lnTo>
                  <a:pt x="3230322" y="2869508"/>
                </a:lnTo>
                <a:lnTo>
                  <a:pt x="3194103" y="2889876"/>
                </a:lnTo>
                <a:lnTo>
                  <a:pt x="3155619" y="2917032"/>
                </a:lnTo>
                <a:lnTo>
                  <a:pt x="3121663" y="2941925"/>
                </a:lnTo>
                <a:lnTo>
                  <a:pt x="3087708" y="2969081"/>
                </a:lnTo>
                <a:lnTo>
                  <a:pt x="3053752" y="2996237"/>
                </a:lnTo>
                <a:lnTo>
                  <a:pt x="3019797" y="3027920"/>
                </a:lnTo>
                <a:lnTo>
                  <a:pt x="2990368" y="3059602"/>
                </a:lnTo>
                <a:lnTo>
                  <a:pt x="2960940" y="3091284"/>
                </a:lnTo>
                <a:lnTo>
                  <a:pt x="2933775" y="3125230"/>
                </a:lnTo>
                <a:lnTo>
                  <a:pt x="2908874" y="3161438"/>
                </a:lnTo>
                <a:lnTo>
                  <a:pt x="2886237" y="3197646"/>
                </a:lnTo>
                <a:lnTo>
                  <a:pt x="2863600" y="3236117"/>
                </a:lnTo>
                <a:lnTo>
                  <a:pt x="2843227" y="3274589"/>
                </a:lnTo>
                <a:lnTo>
                  <a:pt x="2825117" y="3317586"/>
                </a:lnTo>
                <a:lnTo>
                  <a:pt x="2809271" y="3358320"/>
                </a:lnTo>
                <a:lnTo>
                  <a:pt x="2795689" y="3401318"/>
                </a:lnTo>
                <a:lnTo>
                  <a:pt x="2782106" y="3444315"/>
                </a:lnTo>
                <a:lnTo>
                  <a:pt x="2773051" y="3489576"/>
                </a:lnTo>
                <a:lnTo>
                  <a:pt x="2763997" y="3532573"/>
                </a:lnTo>
                <a:lnTo>
                  <a:pt x="2759469" y="3577833"/>
                </a:lnTo>
                <a:lnTo>
                  <a:pt x="2754942" y="3625357"/>
                </a:lnTo>
                <a:lnTo>
                  <a:pt x="2752678" y="3670617"/>
                </a:lnTo>
                <a:lnTo>
                  <a:pt x="2754942" y="3720404"/>
                </a:lnTo>
                <a:lnTo>
                  <a:pt x="2759469" y="3765664"/>
                </a:lnTo>
                <a:lnTo>
                  <a:pt x="2763997" y="3813187"/>
                </a:lnTo>
                <a:lnTo>
                  <a:pt x="2773051" y="3856185"/>
                </a:lnTo>
                <a:lnTo>
                  <a:pt x="2782106" y="3901445"/>
                </a:lnTo>
                <a:lnTo>
                  <a:pt x="2795689" y="3944442"/>
                </a:lnTo>
                <a:lnTo>
                  <a:pt x="2809271" y="3985177"/>
                </a:lnTo>
                <a:lnTo>
                  <a:pt x="2825117" y="4028174"/>
                </a:lnTo>
                <a:lnTo>
                  <a:pt x="2843227" y="4068908"/>
                </a:lnTo>
                <a:lnTo>
                  <a:pt x="2863600" y="4109643"/>
                </a:lnTo>
                <a:lnTo>
                  <a:pt x="2886237" y="4148114"/>
                </a:lnTo>
                <a:lnTo>
                  <a:pt x="2908874" y="4184322"/>
                </a:lnTo>
                <a:lnTo>
                  <a:pt x="2933775" y="4220531"/>
                </a:lnTo>
                <a:lnTo>
                  <a:pt x="2960940" y="4254476"/>
                </a:lnTo>
                <a:lnTo>
                  <a:pt x="2990368" y="4286158"/>
                </a:lnTo>
                <a:lnTo>
                  <a:pt x="3019797" y="4317841"/>
                </a:lnTo>
                <a:lnTo>
                  <a:pt x="3053752" y="4349523"/>
                </a:lnTo>
                <a:lnTo>
                  <a:pt x="3087708" y="4376679"/>
                </a:lnTo>
                <a:lnTo>
                  <a:pt x="3121663" y="4403835"/>
                </a:lnTo>
                <a:lnTo>
                  <a:pt x="3155619" y="4428729"/>
                </a:lnTo>
                <a:lnTo>
                  <a:pt x="3194103" y="4455885"/>
                </a:lnTo>
                <a:lnTo>
                  <a:pt x="3230322" y="4476252"/>
                </a:lnTo>
                <a:lnTo>
                  <a:pt x="3271069" y="4496619"/>
                </a:lnTo>
                <a:lnTo>
                  <a:pt x="3311816" y="4514723"/>
                </a:lnTo>
                <a:lnTo>
                  <a:pt x="3352563" y="4530564"/>
                </a:lnTo>
                <a:lnTo>
                  <a:pt x="3393309" y="4546406"/>
                </a:lnTo>
                <a:lnTo>
                  <a:pt x="3438584" y="4557721"/>
                </a:lnTo>
                <a:lnTo>
                  <a:pt x="3481594" y="4569036"/>
                </a:lnTo>
                <a:lnTo>
                  <a:pt x="3526869" y="4575825"/>
                </a:lnTo>
                <a:lnTo>
                  <a:pt x="3574407" y="4582614"/>
                </a:lnTo>
                <a:lnTo>
                  <a:pt x="3619681" y="4584877"/>
                </a:lnTo>
                <a:lnTo>
                  <a:pt x="3667219" y="4587140"/>
                </a:lnTo>
                <a:lnTo>
                  <a:pt x="3712493" y="4584877"/>
                </a:lnTo>
                <a:lnTo>
                  <a:pt x="3760031" y="4582614"/>
                </a:lnTo>
                <a:lnTo>
                  <a:pt x="3805306" y="4575825"/>
                </a:lnTo>
                <a:lnTo>
                  <a:pt x="3850580" y="4569036"/>
                </a:lnTo>
                <a:lnTo>
                  <a:pt x="3893591" y="4557721"/>
                </a:lnTo>
                <a:lnTo>
                  <a:pt x="3936601" y="4546406"/>
                </a:lnTo>
                <a:lnTo>
                  <a:pt x="3979612" y="4530564"/>
                </a:lnTo>
                <a:lnTo>
                  <a:pt x="4020359" y="4514723"/>
                </a:lnTo>
                <a:lnTo>
                  <a:pt x="4061105" y="4496619"/>
                </a:lnTo>
                <a:lnTo>
                  <a:pt x="4101852" y="4476252"/>
                </a:lnTo>
                <a:lnTo>
                  <a:pt x="4140335" y="4455885"/>
                </a:lnTo>
                <a:lnTo>
                  <a:pt x="4176555" y="4428729"/>
                </a:lnTo>
                <a:lnTo>
                  <a:pt x="4212775" y="4403835"/>
                </a:lnTo>
                <a:lnTo>
                  <a:pt x="4246730" y="4376679"/>
                </a:lnTo>
                <a:lnTo>
                  <a:pt x="4280686" y="4349523"/>
                </a:lnTo>
                <a:lnTo>
                  <a:pt x="4312378" y="4317841"/>
                </a:lnTo>
                <a:lnTo>
                  <a:pt x="4341806" y="4286158"/>
                </a:lnTo>
                <a:lnTo>
                  <a:pt x="4371235" y="4254476"/>
                </a:lnTo>
                <a:lnTo>
                  <a:pt x="4396135" y="4220531"/>
                </a:lnTo>
                <a:lnTo>
                  <a:pt x="4423300" y="4184322"/>
                </a:lnTo>
                <a:lnTo>
                  <a:pt x="4445937" y="4148114"/>
                </a:lnTo>
                <a:lnTo>
                  <a:pt x="4468575" y="4109643"/>
                </a:lnTo>
                <a:lnTo>
                  <a:pt x="4488947" y="4068908"/>
                </a:lnTo>
                <a:lnTo>
                  <a:pt x="4507057" y="4028174"/>
                </a:lnTo>
                <a:lnTo>
                  <a:pt x="4522903" y="3985177"/>
                </a:lnTo>
                <a:lnTo>
                  <a:pt x="4536485" y="3944442"/>
                </a:lnTo>
                <a:lnTo>
                  <a:pt x="4550068" y="3901445"/>
                </a:lnTo>
                <a:lnTo>
                  <a:pt x="4559123" y="3856185"/>
                </a:lnTo>
                <a:lnTo>
                  <a:pt x="4568177" y="3813187"/>
                </a:lnTo>
                <a:lnTo>
                  <a:pt x="4572705" y="3765664"/>
                </a:lnTo>
                <a:lnTo>
                  <a:pt x="4577233" y="3720404"/>
                </a:lnTo>
                <a:lnTo>
                  <a:pt x="4577233" y="3670617"/>
                </a:lnTo>
                <a:lnTo>
                  <a:pt x="4577233" y="3625357"/>
                </a:lnTo>
                <a:lnTo>
                  <a:pt x="4572705" y="3577833"/>
                </a:lnTo>
                <a:lnTo>
                  <a:pt x="4568177" y="3532573"/>
                </a:lnTo>
                <a:lnTo>
                  <a:pt x="4559123" y="3489576"/>
                </a:lnTo>
                <a:lnTo>
                  <a:pt x="4550068" y="3444315"/>
                </a:lnTo>
                <a:lnTo>
                  <a:pt x="4536485" y="3401318"/>
                </a:lnTo>
                <a:lnTo>
                  <a:pt x="4522903" y="3358320"/>
                </a:lnTo>
                <a:lnTo>
                  <a:pt x="4507057" y="3317586"/>
                </a:lnTo>
                <a:lnTo>
                  <a:pt x="4488947" y="3274589"/>
                </a:lnTo>
                <a:lnTo>
                  <a:pt x="4468575" y="3236117"/>
                </a:lnTo>
                <a:lnTo>
                  <a:pt x="4445937" y="3197646"/>
                </a:lnTo>
                <a:lnTo>
                  <a:pt x="4423300" y="3161438"/>
                </a:lnTo>
                <a:lnTo>
                  <a:pt x="4396135" y="3125230"/>
                </a:lnTo>
                <a:lnTo>
                  <a:pt x="4371235" y="3091284"/>
                </a:lnTo>
                <a:lnTo>
                  <a:pt x="4341806" y="3059602"/>
                </a:lnTo>
                <a:lnTo>
                  <a:pt x="4312378" y="3027920"/>
                </a:lnTo>
                <a:lnTo>
                  <a:pt x="4280686" y="2996237"/>
                </a:lnTo>
                <a:lnTo>
                  <a:pt x="4246730" y="2969081"/>
                </a:lnTo>
                <a:lnTo>
                  <a:pt x="4212775" y="2941925"/>
                </a:lnTo>
                <a:lnTo>
                  <a:pt x="4176555" y="2917032"/>
                </a:lnTo>
                <a:lnTo>
                  <a:pt x="4140335" y="2889876"/>
                </a:lnTo>
                <a:lnTo>
                  <a:pt x="4101852" y="2869508"/>
                </a:lnTo>
                <a:lnTo>
                  <a:pt x="4061105" y="2849141"/>
                </a:lnTo>
                <a:lnTo>
                  <a:pt x="4020359" y="2831037"/>
                </a:lnTo>
                <a:lnTo>
                  <a:pt x="3979612" y="2812933"/>
                </a:lnTo>
                <a:lnTo>
                  <a:pt x="3936601" y="2799355"/>
                </a:lnTo>
                <a:lnTo>
                  <a:pt x="3893591" y="2788040"/>
                </a:lnTo>
                <a:lnTo>
                  <a:pt x="3850580" y="2776725"/>
                </a:lnTo>
                <a:lnTo>
                  <a:pt x="3805306" y="2769936"/>
                </a:lnTo>
                <a:lnTo>
                  <a:pt x="3760031" y="2763146"/>
                </a:lnTo>
                <a:lnTo>
                  <a:pt x="3712493" y="2760883"/>
                </a:lnTo>
                <a:close/>
                <a:moveTo>
                  <a:pt x="3667219" y="0"/>
                </a:moveTo>
                <a:lnTo>
                  <a:pt x="3855107" y="4526"/>
                </a:lnTo>
                <a:lnTo>
                  <a:pt x="4040732" y="20367"/>
                </a:lnTo>
                <a:lnTo>
                  <a:pt x="4224093" y="42997"/>
                </a:lnTo>
                <a:lnTo>
                  <a:pt x="4405190" y="74680"/>
                </a:lnTo>
                <a:lnTo>
                  <a:pt x="4581760" y="115414"/>
                </a:lnTo>
                <a:lnTo>
                  <a:pt x="4756066" y="165200"/>
                </a:lnTo>
                <a:lnTo>
                  <a:pt x="4925845" y="221776"/>
                </a:lnTo>
                <a:lnTo>
                  <a:pt x="5093359" y="289667"/>
                </a:lnTo>
                <a:lnTo>
                  <a:pt x="5256347" y="362083"/>
                </a:lnTo>
                <a:lnTo>
                  <a:pt x="5414807" y="443552"/>
                </a:lnTo>
                <a:lnTo>
                  <a:pt x="5566476" y="531810"/>
                </a:lnTo>
                <a:lnTo>
                  <a:pt x="5718145" y="629119"/>
                </a:lnTo>
                <a:lnTo>
                  <a:pt x="5860759" y="730955"/>
                </a:lnTo>
                <a:lnTo>
                  <a:pt x="5998846" y="839580"/>
                </a:lnTo>
                <a:lnTo>
                  <a:pt x="6130141" y="952731"/>
                </a:lnTo>
                <a:lnTo>
                  <a:pt x="6259173" y="1077197"/>
                </a:lnTo>
                <a:lnTo>
                  <a:pt x="6381414" y="1203926"/>
                </a:lnTo>
                <a:lnTo>
                  <a:pt x="6496863" y="1335181"/>
                </a:lnTo>
                <a:lnTo>
                  <a:pt x="6603258" y="1475489"/>
                </a:lnTo>
                <a:lnTo>
                  <a:pt x="6707389" y="1620322"/>
                </a:lnTo>
                <a:lnTo>
                  <a:pt x="6802465" y="1769681"/>
                </a:lnTo>
                <a:lnTo>
                  <a:pt x="6890750" y="1923567"/>
                </a:lnTo>
                <a:lnTo>
                  <a:pt x="6972243" y="2079715"/>
                </a:lnTo>
                <a:lnTo>
                  <a:pt x="7044683" y="2244915"/>
                </a:lnTo>
                <a:lnTo>
                  <a:pt x="7110330" y="2410115"/>
                </a:lnTo>
                <a:lnTo>
                  <a:pt x="7166923" y="2582105"/>
                </a:lnTo>
                <a:lnTo>
                  <a:pt x="7218989" y="2754094"/>
                </a:lnTo>
                <a:lnTo>
                  <a:pt x="7259735" y="2932873"/>
                </a:lnTo>
                <a:lnTo>
                  <a:pt x="7291427" y="3113914"/>
                </a:lnTo>
                <a:lnTo>
                  <a:pt x="7316329" y="3299482"/>
                </a:lnTo>
                <a:lnTo>
                  <a:pt x="7329911" y="3482787"/>
                </a:lnTo>
                <a:lnTo>
                  <a:pt x="7334439" y="3670617"/>
                </a:lnTo>
                <a:lnTo>
                  <a:pt x="7329911" y="3860711"/>
                </a:lnTo>
                <a:lnTo>
                  <a:pt x="7316329" y="4046278"/>
                </a:lnTo>
                <a:lnTo>
                  <a:pt x="7291427" y="4231846"/>
                </a:lnTo>
                <a:lnTo>
                  <a:pt x="7259735" y="4410624"/>
                </a:lnTo>
                <a:lnTo>
                  <a:pt x="7218989" y="4591666"/>
                </a:lnTo>
                <a:lnTo>
                  <a:pt x="7166923" y="4763655"/>
                </a:lnTo>
                <a:lnTo>
                  <a:pt x="7110330" y="4935645"/>
                </a:lnTo>
                <a:lnTo>
                  <a:pt x="7044683" y="5100845"/>
                </a:lnTo>
                <a:lnTo>
                  <a:pt x="6972243" y="5266046"/>
                </a:lnTo>
                <a:lnTo>
                  <a:pt x="6890750" y="5422194"/>
                </a:lnTo>
                <a:lnTo>
                  <a:pt x="6802465" y="5576079"/>
                </a:lnTo>
                <a:lnTo>
                  <a:pt x="6707389" y="5725439"/>
                </a:lnTo>
                <a:lnTo>
                  <a:pt x="6603258" y="5870272"/>
                </a:lnTo>
                <a:lnTo>
                  <a:pt x="6496863" y="6008316"/>
                </a:lnTo>
                <a:lnTo>
                  <a:pt x="6381414" y="6141834"/>
                </a:lnTo>
                <a:lnTo>
                  <a:pt x="6259173" y="6268563"/>
                </a:lnTo>
                <a:lnTo>
                  <a:pt x="6130141" y="6390766"/>
                </a:lnTo>
                <a:lnTo>
                  <a:pt x="5998846" y="6506180"/>
                </a:lnTo>
                <a:lnTo>
                  <a:pt x="5860759" y="6614805"/>
                </a:lnTo>
                <a:lnTo>
                  <a:pt x="5718145" y="6716641"/>
                </a:lnTo>
                <a:lnTo>
                  <a:pt x="5566476" y="6813951"/>
                </a:lnTo>
                <a:lnTo>
                  <a:pt x="5414807" y="6902209"/>
                </a:lnTo>
                <a:lnTo>
                  <a:pt x="5256347" y="6981414"/>
                </a:lnTo>
                <a:lnTo>
                  <a:pt x="5093359" y="7056093"/>
                </a:lnTo>
                <a:lnTo>
                  <a:pt x="4925845" y="7123984"/>
                </a:lnTo>
                <a:lnTo>
                  <a:pt x="4756066" y="7180559"/>
                </a:lnTo>
                <a:lnTo>
                  <a:pt x="4581760" y="7230346"/>
                </a:lnTo>
                <a:lnTo>
                  <a:pt x="4405190" y="7271081"/>
                </a:lnTo>
                <a:lnTo>
                  <a:pt x="4224093" y="7302763"/>
                </a:lnTo>
                <a:lnTo>
                  <a:pt x="4040732" y="7325393"/>
                </a:lnTo>
                <a:lnTo>
                  <a:pt x="3855107" y="7338971"/>
                </a:lnTo>
                <a:lnTo>
                  <a:pt x="3667219" y="7345760"/>
                </a:lnTo>
                <a:lnTo>
                  <a:pt x="3477067" y="7338971"/>
                </a:lnTo>
                <a:lnTo>
                  <a:pt x="3291442" y="7325393"/>
                </a:lnTo>
                <a:lnTo>
                  <a:pt x="3108081" y="7302763"/>
                </a:lnTo>
                <a:lnTo>
                  <a:pt x="2926984" y="7271081"/>
                </a:lnTo>
                <a:lnTo>
                  <a:pt x="2750414" y="7230346"/>
                </a:lnTo>
                <a:lnTo>
                  <a:pt x="2576108" y="7180559"/>
                </a:lnTo>
                <a:lnTo>
                  <a:pt x="2404066" y="7123984"/>
                </a:lnTo>
                <a:lnTo>
                  <a:pt x="2238815" y="7056093"/>
                </a:lnTo>
                <a:lnTo>
                  <a:pt x="2078091" y="6981414"/>
                </a:lnTo>
                <a:lnTo>
                  <a:pt x="1917367" y="6902209"/>
                </a:lnTo>
                <a:lnTo>
                  <a:pt x="1763434" y="6813951"/>
                </a:lnTo>
                <a:lnTo>
                  <a:pt x="1616293" y="6716641"/>
                </a:lnTo>
                <a:lnTo>
                  <a:pt x="1471415" y="6614805"/>
                </a:lnTo>
                <a:lnTo>
                  <a:pt x="1333328" y="6506180"/>
                </a:lnTo>
                <a:lnTo>
                  <a:pt x="1199769" y="6390766"/>
                </a:lnTo>
                <a:lnTo>
                  <a:pt x="1073001" y="6268563"/>
                </a:lnTo>
                <a:lnTo>
                  <a:pt x="950761" y="6141834"/>
                </a:lnTo>
                <a:lnTo>
                  <a:pt x="835311" y="6008316"/>
                </a:lnTo>
                <a:lnTo>
                  <a:pt x="726653" y="5870272"/>
                </a:lnTo>
                <a:lnTo>
                  <a:pt x="624785" y="5725439"/>
                </a:lnTo>
                <a:lnTo>
                  <a:pt x="529709" y="5576079"/>
                </a:lnTo>
                <a:lnTo>
                  <a:pt x="439161" y="5422194"/>
                </a:lnTo>
                <a:lnTo>
                  <a:pt x="359931" y="5266046"/>
                </a:lnTo>
                <a:lnTo>
                  <a:pt x="285228" y="5100845"/>
                </a:lnTo>
                <a:lnTo>
                  <a:pt x="221844" y="4935645"/>
                </a:lnTo>
                <a:lnTo>
                  <a:pt x="162988" y="4763655"/>
                </a:lnTo>
                <a:lnTo>
                  <a:pt x="113186" y="4591666"/>
                </a:lnTo>
                <a:lnTo>
                  <a:pt x="72439" y="4410624"/>
                </a:lnTo>
                <a:lnTo>
                  <a:pt x="40747" y="4231846"/>
                </a:lnTo>
                <a:lnTo>
                  <a:pt x="18110" y="4046278"/>
                </a:lnTo>
                <a:lnTo>
                  <a:pt x="4527" y="3860711"/>
                </a:lnTo>
                <a:lnTo>
                  <a:pt x="0" y="3670617"/>
                </a:lnTo>
                <a:lnTo>
                  <a:pt x="4527" y="3482787"/>
                </a:lnTo>
                <a:lnTo>
                  <a:pt x="18110" y="3299482"/>
                </a:lnTo>
                <a:lnTo>
                  <a:pt x="40747" y="3113914"/>
                </a:lnTo>
                <a:lnTo>
                  <a:pt x="72439" y="2932873"/>
                </a:lnTo>
                <a:lnTo>
                  <a:pt x="113186" y="2754094"/>
                </a:lnTo>
                <a:lnTo>
                  <a:pt x="162988" y="2582105"/>
                </a:lnTo>
                <a:lnTo>
                  <a:pt x="221844" y="2410115"/>
                </a:lnTo>
                <a:lnTo>
                  <a:pt x="285228" y="2244915"/>
                </a:lnTo>
                <a:lnTo>
                  <a:pt x="359931" y="2079715"/>
                </a:lnTo>
                <a:lnTo>
                  <a:pt x="439161" y="1923567"/>
                </a:lnTo>
                <a:lnTo>
                  <a:pt x="529709" y="1769681"/>
                </a:lnTo>
                <a:lnTo>
                  <a:pt x="624785" y="1620322"/>
                </a:lnTo>
                <a:lnTo>
                  <a:pt x="726653" y="1475489"/>
                </a:lnTo>
                <a:lnTo>
                  <a:pt x="835311" y="1335181"/>
                </a:lnTo>
                <a:lnTo>
                  <a:pt x="950761" y="1203926"/>
                </a:lnTo>
                <a:lnTo>
                  <a:pt x="1073001" y="1077197"/>
                </a:lnTo>
                <a:lnTo>
                  <a:pt x="1199769" y="952731"/>
                </a:lnTo>
                <a:lnTo>
                  <a:pt x="1333328" y="839580"/>
                </a:lnTo>
                <a:lnTo>
                  <a:pt x="1471415" y="730955"/>
                </a:lnTo>
                <a:lnTo>
                  <a:pt x="1616293" y="629119"/>
                </a:lnTo>
                <a:lnTo>
                  <a:pt x="1763434" y="531810"/>
                </a:lnTo>
                <a:lnTo>
                  <a:pt x="1917367" y="443552"/>
                </a:lnTo>
                <a:lnTo>
                  <a:pt x="2078091" y="362083"/>
                </a:lnTo>
                <a:lnTo>
                  <a:pt x="2238815" y="289667"/>
                </a:lnTo>
                <a:lnTo>
                  <a:pt x="2404066" y="221776"/>
                </a:lnTo>
                <a:lnTo>
                  <a:pt x="2576108" y="165200"/>
                </a:lnTo>
                <a:lnTo>
                  <a:pt x="2750414" y="115414"/>
                </a:lnTo>
                <a:lnTo>
                  <a:pt x="2926984" y="74680"/>
                </a:lnTo>
                <a:lnTo>
                  <a:pt x="3108081" y="42997"/>
                </a:lnTo>
                <a:lnTo>
                  <a:pt x="3291442" y="20367"/>
                </a:lnTo>
                <a:lnTo>
                  <a:pt x="3477067" y="452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AA9A7FF-5836-205C-F709-1296C60B328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6390661" y="9902682"/>
            <a:ext cx="646983" cy="371476"/>
          </a:xfrm>
          <a:prstGeom prst="rect">
            <a:avLst/>
          </a:prstGeom>
        </p:spPr>
        <p:txBody>
          <a:bodyPr wrap="square"/>
          <a:lstStyle>
            <a:lvl1pPr algn="ctr">
              <a:defRPr sz="1600" spc="-16">
                <a:solidFill>
                  <a:schemeClr val="bg2"/>
                </a:solid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32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2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3721898" cy="7739107"/>
          </a:xfrm>
          <a:custGeom>
            <a:avLst/>
            <a:gdLst>
              <a:gd name="T0" fmla="*/ 0 w 6058"/>
              <a:gd name="T1" fmla="*/ 0 h 3415"/>
              <a:gd name="T2" fmla="*/ 6058 w 6058"/>
              <a:gd name="T3" fmla="*/ 0 h 3415"/>
              <a:gd name="T4" fmla="*/ 2649 w 6058"/>
              <a:gd name="T5" fmla="*/ 3415 h 3415"/>
              <a:gd name="T6" fmla="*/ 0 w 6058"/>
              <a:gd name="T7" fmla="*/ 762 h 3415"/>
              <a:gd name="T8" fmla="*/ 0 w 6058"/>
              <a:gd name="T9" fmla="*/ 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8" h="3415">
                <a:moveTo>
                  <a:pt x="0" y="0"/>
                </a:moveTo>
                <a:lnTo>
                  <a:pt x="6058" y="0"/>
                </a:lnTo>
                <a:lnTo>
                  <a:pt x="2649" y="3415"/>
                </a:lnTo>
                <a:lnTo>
                  <a:pt x="0" y="7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0549C33-0C86-FE14-982F-11B38E44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336088"/>
            <a:ext cx="18288001" cy="952500"/>
          </a:xfrm>
          <a:prstGeom prst="rect">
            <a:avLst/>
          </a:prstGeom>
        </p:spPr>
      </p:pic>
      <p:sp>
        <p:nvSpPr>
          <p:cNvPr id="5" name="Foliennummer">
            <a:extLst>
              <a:ext uri="{FF2B5EF4-FFF2-40B4-BE49-F238E27FC236}">
                <a16:creationId xmlns:a16="http://schemas.microsoft.com/office/drawing/2014/main" id="{2A0ABD7C-DE27-9D27-EA5A-1F02D0B5AC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6376806" y="9626600"/>
            <a:ext cx="646983" cy="371476"/>
          </a:xfrm>
          <a:prstGeom prst="rect">
            <a:avLst/>
          </a:prstGeom>
        </p:spPr>
        <p:txBody>
          <a:bodyPr wrap="square"/>
          <a:lstStyle>
            <a:lvl1pPr algn="ctr">
              <a:defRPr sz="1600" spc="-16">
                <a:solidFill>
                  <a:schemeClr val="bg2"/>
                </a:solid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534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 12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3721898" cy="7739107"/>
          </a:xfrm>
          <a:custGeom>
            <a:avLst/>
            <a:gdLst>
              <a:gd name="T0" fmla="*/ 0 w 6058"/>
              <a:gd name="T1" fmla="*/ 0 h 3415"/>
              <a:gd name="T2" fmla="*/ 6058 w 6058"/>
              <a:gd name="T3" fmla="*/ 0 h 3415"/>
              <a:gd name="T4" fmla="*/ 2649 w 6058"/>
              <a:gd name="T5" fmla="*/ 3415 h 3415"/>
              <a:gd name="T6" fmla="*/ 0 w 6058"/>
              <a:gd name="T7" fmla="*/ 762 h 3415"/>
              <a:gd name="T8" fmla="*/ 0 w 6058"/>
              <a:gd name="T9" fmla="*/ 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8" h="3415">
                <a:moveTo>
                  <a:pt x="0" y="0"/>
                </a:moveTo>
                <a:lnTo>
                  <a:pt x="6058" y="0"/>
                </a:lnTo>
                <a:lnTo>
                  <a:pt x="2649" y="3415"/>
                </a:lnTo>
                <a:lnTo>
                  <a:pt x="0" y="7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0549C33-0C86-FE14-982F-11B38E44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336088"/>
            <a:ext cx="18288000" cy="952500"/>
          </a:xfrm>
          <a:prstGeom prst="rect">
            <a:avLst/>
          </a:prstGeom>
        </p:spPr>
      </p:pic>
      <p:sp>
        <p:nvSpPr>
          <p:cNvPr id="5" name="Foliennummer">
            <a:extLst>
              <a:ext uri="{FF2B5EF4-FFF2-40B4-BE49-F238E27FC236}">
                <a16:creationId xmlns:a16="http://schemas.microsoft.com/office/drawing/2014/main" id="{2A0ABD7C-DE27-9D27-EA5A-1F02D0B5AC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6376806" y="9626600"/>
            <a:ext cx="646983" cy="371476"/>
          </a:xfrm>
          <a:prstGeom prst="rect">
            <a:avLst/>
          </a:prstGeom>
        </p:spPr>
        <p:txBody>
          <a:bodyPr wrap="square"/>
          <a:lstStyle>
            <a:lvl1pPr algn="ctr">
              <a:defRPr sz="1600" spc="-16">
                <a:solidFill>
                  <a:schemeClr val="bg2"/>
                </a:solid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543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89" r:id="rId2"/>
    <p:sldLayoutId id="2147484487" r:id="rId3"/>
    <p:sldLayoutId id="2147484467" r:id="rId4"/>
    <p:sldLayoutId id="2147484486" r:id="rId5"/>
    <p:sldLayoutId id="2147484482" r:id="rId6"/>
    <p:sldLayoutId id="2147484485" r:id="rId7"/>
    <p:sldLayoutId id="2147484488" r:id="rId8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A5AAC9A7-6D05-8B39-0EA5-994234A2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20" y="1923"/>
            <a:ext cx="18287980" cy="10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930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A5AAC9A7-6D05-8B39-0EA5-994234A2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20" y="1923"/>
            <a:ext cx="18287980" cy="10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1860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CBACB3F5-B024-4F23-8199-2E120F0994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24615" r="507" b="120"/>
          <a:stretch/>
        </p:blipFill>
        <p:spPr>
          <a:xfrm>
            <a:off x="0" y="0"/>
            <a:ext cx="13721898" cy="7739107"/>
          </a:xfrm>
        </p:spPr>
      </p:pic>
      <p:sp>
        <p:nvSpPr>
          <p:cNvPr id="23" name="Полилиния 22"/>
          <p:cNvSpPr/>
          <p:nvPr/>
        </p:nvSpPr>
        <p:spPr>
          <a:xfrm>
            <a:off x="1" y="3869554"/>
            <a:ext cx="8331287" cy="6419035"/>
          </a:xfrm>
          <a:custGeom>
            <a:avLst/>
            <a:gdLst>
              <a:gd name="connsiteX0" fmla="*/ 1927799 w 8331287"/>
              <a:gd name="connsiteY0" fmla="*/ 0 h 6419035"/>
              <a:gd name="connsiteX1" fmla="*/ 8331287 w 8331287"/>
              <a:gd name="connsiteY1" fmla="*/ 6419035 h 6419035"/>
              <a:gd name="connsiteX2" fmla="*/ 0 w 8331287"/>
              <a:gd name="connsiteY2" fmla="*/ 6419035 h 6419035"/>
              <a:gd name="connsiteX3" fmla="*/ 0 w 8331287"/>
              <a:gd name="connsiteY3" fmla="*/ 1930738 h 641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1287" h="6419035">
                <a:moveTo>
                  <a:pt x="1927799" y="0"/>
                </a:moveTo>
                <a:lnTo>
                  <a:pt x="8331287" y="6419035"/>
                </a:lnTo>
                <a:lnTo>
                  <a:pt x="0" y="6419035"/>
                </a:lnTo>
                <a:lnTo>
                  <a:pt x="0" y="1930738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олилиния 20"/>
          <p:cNvSpPr/>
          <p:nvPr/>
        </p:nvSpPr>
        <p:spPr>
          <a:xfrm>
            <a:off x="656105" y="2001284"/>
            <a:ext cx="16541919" cy="8287305"/>
          </a:xfrm>
          <a:custGeom>
            <a:avLst/>
            <a:gdLst>
              <a:gd name="connsiteX0" fmla="*/ 8274687 w 16541919"/>
              <a:gd name="connsiteY0" fmla="*/ 0 h 8287305"/>
              <a:gd name="connsiteX1" fmla="*/ 16541919 w 16541919"/>
              <a:gd name="connsiteY1" fmla="*/ 8287303 h 8287305"/>
              <a:gd name="connsiteX2" fmla="*/ 16541917 w 16541919"/>
              <a:gd name="connsiteY2" fmla="*/ 8287305 h 8287305"/>
              <a:gd name="connsiteX3" fmla="*/ 2 w 16541919"/>
              <a:gd name="connsiteY3" fmla="*/ 8287305 h 8287305"/>
              <a:gd name="connsiteX4" fmla="*/ 0 w 16541919"/>
              <a:gd name="connsiteY4" fmla="*/ 8287303 h 828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1919" h="8287305">
                <a:moveTo>
                  <a:pt x="8274687" y="0"/>
                </a:moveTo>
                <a:lnTo>
                  <a:pt x="16541919" y="8287303"/>
                </a:lnTo>
                <a:lnTo>
                  <a:pt x="16541917" y="8287305"/>
                </a:lnTo>
                <a:lnTo>
                  <a:pt x="2" y="8287305"/>
                </a:lnTo>
                <a:lnTo>
                  <a:pt x="0" y="8287303"/>
                </a:lnTo>
                <a:close/>
              </a:path>
            </a:pathLst>
          </a:custGeom>
          <a:solidFill>
            <a:schemeClr val="bg2">
              <a:lumMod val="95000"/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8927064" y="6625310"/>
            <a:ext cx="8597560" cy="1497552"/>
            <a:chOff x="10262240" y="5799103"/>
            <a:chExt cx="6164870" cy="1497552"/>
          </a:xfrm>
        </p:grpSpPr>
        <p:sp>
          <p:nvSpPr>
            <p:cNvPr id="12" name="TextBox 11"/>
            <p:cNvSpPr txBox="1"/>
            <p:nvPr/>
          </p:nvSpPr>
          <p:spPr>
            <a:xfrm>
              <a:off x="10262241" y="5799103"/>
              <a:ext cx="616486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 err="1">
                  <a:solidFill>
                    <a:schemeClr val="bg1"/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Tytuł</a:t>
              </a:r>
              <a:endParaRPr lang="ru-RU" sz="70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62240" y="6973490"/>
              <a:ext cx="42271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500" dirty="0">
                <a:solidFill>
                  <a:schemeClr val="bg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23132" y="3401668"/>
            <a:ext cx="6164869" cy="5232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800" b="1" spc="28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Tekst tekst</a:t>
            </a:r>
            <a:endParaRPr lang="ru-RU" sz="2800" b="1" spc="28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A0646C9E-9502-4D3B-8B99-1B96FD63D4AF}"/>
              </a:ext>
            </a:extLst>
          </p:cNvPr>
          <p:cNvGrpSpPr/>
          <p:nvPr/>
        </p:nvGrpSpPr>
        <p:grpSpPr>
          <a:xfrm>
            <a:off x="16978312" y="7751467"/>
            <a:ext cx="985838" cy="985441"/>
            <a:chOff x="17302162" y="5281595"/>
            <a:chExt cx="985838" cy="985441"/>
          </a:xfrm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6D93665-B83A-4FF1-9A39-DC073000DEDC}"/>
                </a:ext>
              </a:extLst>
            </p:cNvPr>
            <p:cNvSpPr/>
            <p:nvPr/>
          </p:nvSpPr>
          <p:spPr>
            <a:xfrm>
              <a:off x="17302162" y="5281595"/>
              <a:ext cx="985838" cy="98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8033" y="0"/>
                    <a:pt x="5269" y="1053"/>
                    <a:pt x="3161" y="3162"/>
                  </a:cubicBezTo>
                  <a:cubicBezTo>
                    <a:pt x="1053" y="5271"/>
                    <a:pt x="0" y="8036"/>
                    <a:pt x="0" y="10800"/>
                  </a:cubicBezTo>
                  <a:cubicBezTo>
                    <a:pt x="0" y="13564"/>
                    <a:pt x="1053" y="16329"/>
                    <a:pt x="3161" y="18438"/>
                  </a:cubicBezTo>
                  <a:cubicBezTo>
                    <a:pt x="5269" y="20547"/>
                    <a:pt x="8036" y="21600"/>
                    <a:pt x="10800" y="21600"/>
                  </a:cubicBezTo>
                  <a:cubicBezTo>
                    <a:pt x="13564" y="21600"/>
                    <a:pt x="16327" y="20547"/>
                    <a:pt x="18435" y="18438"/>
                  </a:cubicBezTo>
                  <a:cubicBezTo>
                    <a:pt x="20543" y="16329"/>
                    <a:pt x="21600" y="13564"/>
                    <a:pt x="21600" y="10800"/>
                  </a:cubicBezTo>
                  <a:cubicBezTo>
                    <a:pt x="21600" y="8036"/>
                    <a:pt x="20543" y="5271"/>
                    <a:pt x="18435" y="3162"/>
                  </a:cubicBezTo>
                  <a:cubicBezTo>
                    <a:pt x="16327" y="1053"/>
                    <a:pt x="13559" y="0"/>
                    <a:pt x="10796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68EA5149-5216-4CA8-838A-4010574D4596}"/>
                </a:ext>
              </a:extLst>
            </p:cNvPr>
            <p:cNvSpPr/>
            <p:nvPr/>
          </p:nvSpPr>
          <p:spPr>
            <a:xfrm>
              <a:off x="17557749" y="5558613"/>
              <a:ext cx="474431" cy="4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47" extrusionOk="0">
                  <a:moveTo>
                    <a:pt x="11755" y="0"/>
                  </a:moveTo>
                  <a:cubicBezTo>
                    <a:pt x="11535" y="-1"/>
                    <a:pt x="11319" y="44"/>
                    <a:pt x="11115" y="149"/>
                  </a:cubicBezTo>
                  <a:cubicBezTo>
                    <a:pt x="10954" y="231"/>
                    <a:pt x="10808" y="348"/>
                    <a:pt x="10682" y="486"/>
                  </a:cubicBezTo>
                  <a:cubicBezTo>
                    <a:pt x="10557" y="624"/>
                    <a:pt x="10451" y="794"/>
                    <a:pt x="10376" y="972"/>
                  </a:cubicBezTo>
                  <a:cubicBezTo>
                    <a:pt x="10186" y="1420"/>
                    <a:pt x="10186" y="1930"/>
                    <a:pt x="10376" y="2379"/>
                  </a:cubicBezTo>
                  <a:cubicBezTo>
                    <a:pt x="10498" y="2657"/>
                    <a:pt x="10781" y="2974"/>
                    <a:pt x="11250" y="3489"/>
                  </a:cubicBezTo>
                  <a:lnTo>
                    <a:pt x="16343" y="9099"/>
                  </a:lnTo>
                  <a:lnTo>
                    <a:pt x="2326" y="9099"/>
                  </a:lnTo>
                  <a:cubicBezTo>
                    <a:pt x="1663" y="9099"/>
                    <a:pt x="1266" y="9097"/>
                    <a:pt x="1001" y="9198"/>
                  </a:cubicBezTo>
                  <a:cubicBezTo>
                    <a:pt x="578" y="9368"/>
                    <a:pt x="244" y="9734"/>
                    <a:pt x="90" y="10199"/>
                  </a:cubicBezTo>
                  <a:cubicBezTo>
                    <a:pt x="29" y="10383"/>
                    <a:pt x="0" y="10579"/>
                    <a:pt x="0" y="10774"/>
                  </a:cubicBezTo>
                  <a:cubicBezTo>
                    <a:pt x="0" y="10970"/>
                    <a:pt x="29" y="11166"/>
                    <a:pt x="90" y="11349"/>
                  </a:cubicBezTo>
                  <a:cubicBezTo>
                    <a:pt x="244" y="11814"/>
                    <a:pt x="578" y="12171"/>
                    <a:pt x="1001" y="12340"/>
                  </a:cubicBezTo>
                  <a:cubicBezTo>
                    <a:pt x="1266" y="12441"/>
                    <a:pt x="1663" y="12449"/>
                    <a:pt x="2326" y="12449"/>
                  </a:cubicBezTo>
                  <a:lnTo>
                    <a:pt x="16353" y="12449"/>
                  </a:lnTo>
                  <a:lnTo>
                    <a:pt x="11250" y="18059"/>
                  </a:lnTo>
                  <a:cubicBezTo>
                    <a:pt x="10781" y="18575"/>
                    <a:pt x="10489" y="18882"/>
                    <a:pt x="10367" y="19160"/>
                  </a:cubicBezTo>
                  <a:cubicBezTo>
                    <a:pt x="10177" y="19608"/>
                    <a:pt x="10186" y="20128"/>
                    <a:pt x="10376" y="20577"/>
                  </a:cubicBezTo>
                  <a:cubicBezTo>
                    <a:pt x="10451" y="20754"/>
                    <a:pt x="10557" y="20915"/>
                    <a:pt x="10682" y="21053"/>
                  </a:cubicBezTo>
                  <a:cubicBezTo>
                    <a:pt x="10808" y="21191"/>
                    <a:pt x="10954" y="21307"/>
                    <a:pt x="11115" y="21390"/>
                  </a:cubicBezTo>
                  <a:cubicBezTo>
                    <a:pt x="11523" y="21599"/>
                    <a:pt x="11996" y="21599"/>
                    <a:pt x="12404" y="21390"/>
                  </a:cubicBezTo>
                  <a:cubicBezTo>
                    <a:pt x="12657" y="21255"/>
                    <a:pt x="12936" y="20944"/>
                    <a:pt x="13405" y="20428"/>
                  </a:cubicBezTo>
                  <a:lnTo>
                    <a:pt x="20535" y="12588"/>
                  </a:lnTo>
                  <a:cubicBezTo>
                    <a:pt x="20759" y="12342"/>
                    <a:pt x="20944" y="12145"/>
                    <a:pt x="21085" y="11974"/>
                  </a:cubicBezTo>
                  <a:cubicBezTo>
                    <a:pt x="21093" y="11966"/>
                    <a:pt x="21105" y="11962"/>
                    <a:pt x="21112" y="11954"/>
                  </a:cubicBezTo>
                  <a:cubicBezTo>
                    <a:pt x="21238" y="11816"/>
                    <a:pt x="21335" y="11655"/>
                    <a:pt x="21410" y="11478"/>
                  </a:cubicBezTo>
                  <a:cubicBezTo>
                    <a:pt x="21600" y="11029"/>
                    <a:pt x="21600" y="10519"/>
                    <a:pt x="21410" y="10071"/>
                  </a:cubicBezTo>
                  <a:cubicBezTo>
                    <a:pt x="21335" y="9893"/>
                    <a:pt x="21238" y="9723"/>
                    <a:pt x="21112" y="9585"/>
                  </a:cubicBezTo>
                  <a:cubicBezTo>
                    <a:pt x="21097" y="9569"/>
                    <a:pt x="21074" y="9571"/>
                    <a:pt x="21058" y="9555"/>
                  </a:cubicBezTo>
                  <a:cubicBezTo>
                    <a:pt x="20919" y="9389"/>
                    <a:pt x="20750" y="9207"/>
                    <a:pt x="20535" y="8970"/>
                  </a:cubicBezTo>
                  <a:lnTo>
                    <a:pt x="13405" y="1120"/>
                  </a:lnTo>
                  <a:cubicBezTo>
                    <a:pt x="12936" y="605"/>
                    <a:pt x="12657" y="294"/>
                    <a:pt x="12404" y="159"/>
                  </a:cubicBezTo>
                  <a:cubicBezTo>
                    <a:pt x="12200" y="54"/>
                    <a:pt x="11975" y="1"/>
                    <a:pt x="1175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</p:grpSp>
      <p:pic>
        <p:nvPicPr>
          <p:cNvPr id="14" name="Grafika 13">
            <a:extLst>
              <a:ext uri="{FF2B5EF4-FFF2-40B4-BE49-F238E27FC236}">
                <a16:creationId xmlns:a16="http://schemas.microsoft.com/office/drawing/2014/main" id="{7A31B405-488A-85EE-A60C-1BF00D8C5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97943" y="711618"/>
            <a:ext cx="3649682" cy="17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55255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1" grpId="0" animBg="1"/>
          <p:bldP spid="21" grpId="1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1" grpId="0" animBg="1"/>
          <p:bldP spid="21" grpId="1" animBg="1"/>
          <p:bldP spid="1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CBACB3F5-B024-4F23-8199-2E120F0994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38112" r="-261" b="19406"/>
          <a:stretch/>
        </p:blipFill>
        <p:spPr>
          <a:xfrm>
            <a:off x="0" y="0"/>
            <a:ext cx="13721898" cy="7739107"/>
          </a:xfrm>
        </p:spPr>
      </p:pic>
      <p:sp>
        <p:nvSpPr>
          <p:cNvPr id="23" name="Полилиния 22"/>
          <p:cNvSpPr/>
          <p:nvPr/>
        </p:nvSpPr>
        <p:spPr>
          <a:xfrm>
            <a:off x="1" y="3869554"/>
            <a:ext cx="8331287" cy="6419035"/>
          </a:xfrm>
          <a:custGeom>
            <a:avLst/>
            <a:gdLst>
              <a:gd name="connsiteX0" fmla="*/ 1927799 w 8331287"/>
              <a:gd name="connsiteY0" fmla="*/ 0 h 6419035"/>
              <a:gd name="connsiteX1" fmla="*/ 8331287 w 8331287"/>
              <a:gd name="connsiteY1" fmla="*/ 6419035 h 6419035"/>
              <a:gd name="connsiteX2" fmla="*/ 0 w 8331287"/>
              <a:gd name="connsiteY2" fmla="*/ 6419035 h 6419035"/>
              <a:gd name="connsiteX3" fmla="*/ 0 w 8331287"/>
              <a:gd name="connsiteY3" fmla="*/ 1930738 h 641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1287" h="6419035">
                <a:moveTo>
                  <a:pt x="1927799" y="0"/>
                </a:moveTo>
                <a:lnTo>
                  <a:pt x="8331287" y="6419035"/>
                </a:lnTo>
                <a:lnTo>
                  <a:pt x="0" y="6419035"/>
                </a:lnTo>
                <a:lnTo>
                  <a:pt x="0" y="1930738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олилиния 20"/>
          <p:cNvSpPr/>
          <p:nvPr/>
        </p:nvSpPr>
        <p:spPr>
          <a:xfrm>
            <a:off x="656105" y="2001284"/>
            <a:ext cx="16541919" cy="8287305"/>
          </a:xfrm>
          <a:custGeom>
            <a:avLst/>
            <a:gdLst>
              <a:gd name="connsiteX0" fmla="*/ 8274687 w 16541919"/>
              <a:gd name="connsiteY0" fmla="*/ 0 h 8287305"/>
              <a:gd name="connsiteX1" fmla="*/ 16541919 w 16541919"/>
              <a:gd name="connsiteY1" fmla="*/ 8287303 h 8287305"/>
              <a:gd name="connsiteX2" fmla="*/ 16541917 w 16541919"/>
              <a:gd name="connsiteY2" fmla="*/ 8287305 h 8287305"/>
              <a:gd name="connsiteX3" fmla="*/ 2 w 16541919"/>
              <a:gd name="connsiteY3" fmla="*/ 8287305 h 8287305"/>
              <a:gd name="connsiteX4" fmla="*/ 0 w 16541919"/>
              <a:gd name="connsiteY4" fmla="*/ 8287303 h 828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1919" h="8287305">
                <a:moveTo>
                  <a:pt x="8274687" y="0"/>
                </a:moveTo>
                <a:lnTo>
                  <a:pt x="16541919" y="8287303"/>
                </a:lnTo>
                <a:lnTo>
                  <a:pt x="16541917" y="8287305"/>
                </a:lnTo>
                <a:lnTo>
                  <a:pt x="2" y="8287305"/>
                </a:lnTo>
                <a:lnTo>
                  <a:pt x="0" y="8287303"/>
                </a:lnTo>
                <a:close/>
              </a:path>
            </a:pathLst>
          </a:custGeom>
          <a:solidFill>
            <a:schemeClr val="bg2">
              <a:lumMod val="95000"/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8927064" y="6625310"/>
            <a:ext cx="8597560" cy="1497552"/>
            <a:chOff x="10262240" y="5799103"/>
            <a:chExt cx="6164870" cy="1497552"/>
          </a:xfrm>
        </p:grpSpPr>
        <p:sp>
          <p:nvSpPr>
            <p:cNvPr id="12" name="TextBox 11"/>
            <p:cNvSpPr txBox="1"/>
            <p:nvPr/>
          </p:nvSpPr>
          <p:spPr>
            <a:xfrm>
              <a:off x="10262241" y="5799103"/>
              <a:ext cx="616486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 err="1">
                  <a:solidFill>
                    <a:schemeClr val="bg1"/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Tytuł</a:t>
              </a:r>
              <a:endParaRPr lang="ru-RU" sz="70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62240" y="6973490"/>
              <a:ext cx="42271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500" dirty="0">
                <a:solidFill>
                  <a:schemeClr val="bg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23132" y="3401668"/>
            <a:ext cx="6164869" cy="5232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800" b="1" spc="28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Tekst tekst</a:t>
            </a:r>
            <a:endParaRPr lang="ru-RU" sz="2800" b="1" spc="28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7A31B405-488A-85EE-A60C-1BF00D8C5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97943" y="711618"/>
            <a:ext cx="3649682" cy="1700278"/>
          </a:xfrm>
          <a:prstGeom prst="rect">
            <a:avLst/>
          </a:prstGeom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id="{E594AF06-E101-1241-D7CE-D9653ED0BC01}"/>
              </a:ext>
            </a:extLst>
          </p:cNvPr>
          <p:cNvGrpSpPr/>
          <p:nvPr/>
        </p:nvGrpSpPr>
        <p:grpSpPr>
          <a:xfrm>
            <a:off x="16978312" y="7751467"/>
            <a:ext cx="985838" cy="985441"/>
            <a:chOff x="17302162" y="5281595"/>
            <a:chExt cx="985838" cy="98544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6920CE1D-CF87-D5C5-68C4-2A6761DEE5C7}"/>
                </a:ext>
              </a:extLst>
            </p:cNvPr>
            <p:cNvSpPr/>
            <p:nvPr/>
          </p:nvSpPr>
          <p:spPr>
            <a:xfrm>
              <a:off x="17302162" y="5281595"/>
              <a:ext cx="985838" cy="98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8033" y="0"/>
                    <a:pt x="5269" y="1053"/>
                    <a:pt x="3161" y="3162"/>
                  </a:cubicBezTo>
                  <a:cubicBezTo>
                    <a:pt x="1053" y="5271"/>
                    <a:pt x="0" y="8036"/>
                    <a:pt x="0" y="10800"/>
                  </a:cubicBezTo>
                  <a:cubicBezTo>
                    <a:pt x="0" y="13564"/>
                    <a:pt x="1053" y="16329"/>
                    <a:pt x="3161" y="18438"/>
                  </a:cubicBezTo>
                  <a:cubicBezTo>
                    <a:pt x="5269" y="20547"/>
                    <a:pt x="8036" y="21600"/>
                    <a:pt x="10800" y="21600"/>
                  </a:cubicBezTo>
                  <a:cubicBezTo>
                    <a:pt x="13564" y="21600"/>
                    <a:pt x="16327" y="20547"/>
                    <a:pt x="18435" y="18438"/>
                  </a:cubicBezTo>
                  <a:cubicBezTo>
                    <a:pt x="20543" y="16329"/>
                    <a:pt x="21600" y="13564"/>
                    <a:pt x="21600" y="10800"/>
                  </a:cubicBezTo>
                  <a:cubicBezTo>
                    <a:pt x="21600" y="8036"/>
                    <a:pt x="20543" y="5271"/>
                    <a:pt x="18435" y="3162"/>
                  </a:cubicBezTo>
                  <a:cubicBezTo>
                    <a:pt x="16327" y="1053"/>
                    <a:pt x="13559" y="0"/>
                    <a:pt x="10796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DBABAE67-5B10-2BF6-BA8D-A31CB865CFE8}"/>
                </a:ext>
              </a:extLst>
            </p:cNvPr>
            <p:cNvSpPr/>
            <p:nvPr/>
          </p:nvSpPr>
          <p:spPr>
            <a:xfrm>
              <a:off x="17557749" y="5558613"/>
              <a:ext cx="474431" cy="4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47" extrusionOk="0">
                  <a:moveTo>
                    <a:pt x="11755" y="0"/>
                  </a:moveTo>
                  <a:cubicBezTo>
                    <a:pt x="11535" y="-1"/>
                    <a:pt x="11319" y="44"/>
                    <a:pt x="11115" y="149"/>
                  </a:cubicBezTo>
                  <a:cubicBezTo>
                    <a:pt x="10954" y="231"/>
                    <a:pt x="10808" y="348"/>
                    <a:pt x="10682" y="486"/>
                  </a:cubicBezTo>
                  <a:cubicBezTo>
                    <a:pt x="10557" y="624"/>
                    <a:pt x="10451" y="794"/>
                    <a:pt x="10376" y="972"/>
                  </a:cubicBezTo>
                  <a:cubicBezTo>
                    <a:pt x="10186" y="1420"/>
                    <a:pt x="10186" y="1930"/>
                    <a:pt x="10376" y="2379"/>
                  </a:cubicBezTo>
                  <a:cubicBezTo>
                    <a:pt x="10498" y="2657"/>
                    <a:pt x="10781" y="2974"/>
                    <a:pt x="11250" y="3489"/>
                  </a:cubicBezTo>
                  <a:lnTo>
                    <a:pt x="16343" y="9099"/>
                  </a:lnTo>
                  <a:lnTo>
                    <a:pt x="2326" y="9099"/>
                  </a:lnTo>
                  <a:cubicBezTo>
                    <a:pt x="1663" y="9099"/>
                    <a:pt x="1266" y="9097"/>
                    <a:pt x="1001" y="9198"/>
                  </a:cubicBezTo>
                  <a:cubicBezTo>
                    <a:pt x="578" y="9368"/>
                    <a:pt x="244" y="9734"/>
                    <a:pt x="90" y="10199"/>
                  </a:cubicBezTo>
                  <a:cubicBezTo>
                    <a:pt x="29" y="10383"/>
                    <a:pt x="0" y="10579"/>
                    <a:pt x="0" y="10774"/>
                  </a:cubicBezTo>
                  <a:cubicBezTo>
                    <a:pt x="0" y="10970"/>
                    <a:pt x="29" y="11166"/>
                    <a:pt x="90" y="11349"/>
                  </a:cubicBezTo>
                  <a:cubicBezTo>
                    <a:pt x="244" y="11814"/>
                    <a:pt x="578" y="12171"/>
                    <a:pt x="1001" y="12340"/>
                  </a:cubicBezTo>
                  <a:cubicBezTo>
                    <a:pt x="1266" y="12441"/>
                    <a:pt x="1663" y="12449"/>
                    <a:pt x="2326" y="12449"/>
                  </a:cubicBezTo>
                  <a:lnTo>
                    <a:pt x="16353" y="12449"/>
                  </a:lnTo>
                  <a:lnTo>
                    <a:pt x="11250" y="18059"/>
                  </a:lnTo>
                  <a:cubicBezTo>
                    <a:pt x="10781" y="18575"/>
                    <a:pt x="10489" y="18882"/>
                    <a:pt x="10367" y="19160"/>
                  </a:cubicBezTo>
                  <a:cubicBezTo>
                    <a:pt x="10177" y="19608"/>
                    <a:pt x="10186" y="20128"/>
                    <a:pt x="10376" y="20577"/>
                  </a:cubicBezTo>
                  <a:cubicBezTo>
                    <a:pt x="10451" y="20754"/>
                    <a:pt x="10557" y="20915"/>
                    <a:pt x="10682" y="21053"/>
                  </a:cubicBezTo>
                  <a:cubicBezTo>
                    <a:pt x="10808" y="21191"/>
                    <a:pt x="10954" y="21307"/>
                    <a:pt x="11115" y="21390"/>
                  </a:cubicBezTo>
                  <a:cubicBezTo>
                    <a:pt x="11523" y="21599"/>
                    <a:pt x="11996" y="21599"/>
                    <a:pt x="12404" y="21390"/>
                  </a:cubicBezTo>
                  <a:cubicBezTo>
                    <a:pt x="12657" y="21255"/>
                    <a:pt x="12936" y="20944"/>
                    <a:pt x="13405" y="20428"/>
                  </a:cubicBezTo>
                  <a:lnTo>
                    <a:pt x="20535" y="12588"/>
                  </a:lnTo>
                  <a:cubicBezTo>
                    <a:pt x="20759" y="12342"/>
                    <a:pt x="20944" y="12145"/>
                    <a:pt x="21085" y="11974"/>
                  </a:cubicBezTo>
                  <a:cubicBezTo>
                    <a:pt x="21093" y="11966"/>
                    <a:pt x="21105" y="11962"/>
                    <a:pt x="21112" y="11954"/>
                  </a:cubicBezTo>
                  <a:cubicBezTo>
                    <a:pt x="21238" y="11816"/>
                    <a:pt x="21335" y="11655"/>
                    <a:pt x="21410" y="11478"/>
                  </a:cubicBezTo>
                  <a:cubicBezTo>
                    <a:pt x="21600" y="11029"/>
                    <a:pt x="21600" y="10519"/>
                    <a:pt x="21410" y="10071"/>
                  </a:cubicBezTo>
                  <a:cubicBezTo>
                    <a:pt x="21335" y="9893"/>
                    <a:pt x="21238" y="9723"/>
                    <a:pt x="21112" y="9585"/>
                  </a:cubicBezTo>
                  <a:cubicBezTo>
                    <a:pt x="21097" y="9569"/>
                    <a:pt x="21074" y="9571"/>
                    <a:pt x="21058" y="9555"/>
                  </a:cubicBezTo>
                  <a:cubicBezTo>
                    <a:pt x="20919" y="9389"/>
                    <a:pt x="20750" y="9207"/>
                    <a:pt x="20535" y="8970"/>
                  </a:cubicBezTo>
                  <a:lnTo>
                    <a:pt x="13405" y="1120"/>
                  </a:lnTo>
                  <a:cubicBezTo>
                    <a:pt x="12936" y="605"/>
                    <a:pt x="12657" y="294"/>
                    <a:pt x="12404" y="159"/>
                  </a:cubicBezTo>
                  <a:cubicBezTo>
                    <a:pt x="12200" y="54"/>
                    <a:pt x="11975" y="1"/>
                    <a:pt x="1175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68851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1" grpId="0" animBg="1"/>
          <p:bldP spid="21" grpId="1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1" grpId="0" animBg="1"/>
          <p:bldP spid="21" grpId="1" animBg="1"/>
          <p:bldP spid="1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6BA9578-EDAF-728A-AFDC-C43220FC2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3" name="TextBox 68">
            <a:extLst>
              <a:ext uri="{FF2B5EF4-FFF2-40B4-BE49-F238E27FC236}">
                <a16:creationId xmlns:a16="http://schemas.microsoft.com/office/drawing/2014/main" id="{F314E844-0ECD-B1B8-6EAC-80615D19E47F}"/>
              </a:ext>
            </a:extLst>
          </p:cNvPr>
          <p:cNvSpPr txBox="1"/>
          <p:nvPr/>
        </p:nvSpPr>
        <p:spPr>
          <a:xfrm>
            <a:off x="3075709" y="2158593"/>
            <a:ext cx="15212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800" b="1" dirty="0" err="1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Lorem</a:t>
            </a:r>
            <a:r>
              <a:rPr lang="pl-PL" sz="10800" b="1" dirty="0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pl-PL" sz="10800" b="1" dirty="0" err="1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ipsum</a:t>
            </a:r>
            <a:r>
              <a:rPr lang="pl-PL" sz="10800" b="1" dirty="0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pl-PL" sz="10800" b="1" dirty="0" err="1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dolor</a:t>
            </a:r>
            <a:r>
              <a:rPr lang="pl-PL" sz="10800" b="1" dirty="0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 </a:t>
            </a:r>
            <a:endParaRPr lang="ru-RU" sz="10800" b="1" dirty="0">
              <a:solidFill>
                <a:schemeClr val="bg2">
                  <a:lumMod val="95000"/>
                  <a:alpha val="59606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E39C78CB-069B-FEA0-2CB6-52C941D2678B}"/>
              </a:ext>
            </a:extLst>
          </p:cNvPr>
          <p:cNvGrpSpPr/>
          <p:nvPr/>
        </p:nvGrpSpPr>
        <p:grpSpPr>
          <a:xfrm>
            <a:off x="7183116" y="3840278"/>
            <a:ext cx="9829120" cy="2452102"/>
            <a:chOff x="7811766" y="4395518"/>
            <a:chExt cx="9829120" cy="2452102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1C2D2F2C-802A-11C3-CBF7-30BC37C55A9A}"/>
                </a:ext>
              </a:extLst>
            </p:cNvPr>
            <p:cNvSpPr txBox="1"/>
            <p:nvPr/>
          </p:nvSpPr>
          <p:spPr>
            <a:xfrm>
              <a:off x="7820885" y="4395518"/>
              <a:ext cx="96398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6600" dirty="0" err="1">
                  <a:solidFill>
                    <a:schemeClr val="accent4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Lorem</a:t>
              </a:r>
              <a:r>
                <a:rPr lang="pl-PL" sz="6600" dirty="0">
                  <a:solidFill>
                    <a:schemeClr val="accent4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6600" dirty="0" err="1">
                  <a:solidFill>
                    <a:schemeClr val="accent4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ipsum</a:t>
              </a:r>
              <a:r>
                <a:rPr lang="pl-PL" sz="6600" dirty="0">
                  <a:solidFill>
                    <a:schemeClr val="accent4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6600" dirty="0" err="1">
                  <a:solidFill>
                    <a:schemeClr val="accent4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dolor</a:t>
              </a:r>
              <a:r>
                <a:rPr lang="pl-PL" sz="6600" dirty="0">
                  <a:solidFill>
                    <a:schemeClr val="accent4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 </a:t>
              </a:r>
              <a:endParaRPr lang="ru-RU" sz="6600" dirty="0">
                <a:solidFill>
                  <a:schemeClr val="accent4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EB4481DF-39BA-3C58-D32F-071AC2D96C0E}"/>
                </a:ext>
              </a:extLst>
            </p:cNvPr>
            <p:cNvSpPr txBox="1"/>
            <p:nvPr/>
          </p:nvSpPr>
          <p:spPr>
            <a:xfrm>
              <a:off x="7811766" y="5524181"/>
              <a:ext cx="9829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dirty="0" err="1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Lorem</a:t>
              </a:r>
              <a:r>
                <a:rPr lang="pl-PL" sz="4000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4000" dirty="0" err="1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ipsum</a:t>
              </a:r>
              <a:r>
                <a:rPr lang="pl-PL" sz="4000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4000" dirty="0" err="1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dolor</a:t>
              </a:r>
              <a:r>
                <a:rPr lang="pl-PL" sz="4000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sit </a:t>
              </a:r>
              <a:r>
                <a:rPr lang="pl-PL" sz="4000" dirty="0" err="1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amet</a:t>
              </a:r>
              <a:r>
                <a:rPr lang="pl-PL" sz="4000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, </a:t>
              </a:r>
              <a:r>
                <a:rPr lang="pl-PL" sz="4000" dirty="0" err="1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consectetur</a:t>
              </a:r>
              <a:r>
                <a:rPr lang="pl-PL" sz="4000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4000" dirty="0" err="1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adipiscing</a:t>
              </a:r>
              <a:r>
                <a:rPr lang="pl-PL" sz="4000" dirty="0"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elit</a:t>
              </a:r>
            </a:p>
          </p:txBody>
        </p:sp>
      </p:grpSp>
      <p:grpSp>
        <p:nvGrpSpPr>
          <p:cNvPr id="7" name="Группа 7">
            <a:extLst>
              <a:ext uri="{FF2B5EF4-FFF2-40B4-BE49-F238E27FC236}">
                <a16:creationId xmlns:a16="http://schemas.microsoft.com/office/drawing/2014/main" id="{C5CCC700-45D4-39D3-72B4-D25E842E237E}"/>
              </a:ext>
            </a:extLst>
          </p:cNvPr>
          <p:cNvGrpSpPr/>
          <p:nvPr/>
        </p:nvGrpSpPr>
        <p:grpSpPr>
          <a:xfrm>
            <a:off x="3052917" y="3580968"/>
            <a:ext cx="3126656" cy="3126654"/>
            <a:chOff x="3052917" y="3580968"/>
            <a:chExt cx="3126656" cy="3126654"/>
          </a:xfrm>
        </p:grpSpPr>
        <p:sp>
          <p:nvSpPr>
            <p:cNvPr id="8" name="Прямоугольник 5">
              <a:extLst>
                <a:ext uri="{FF2B5EF4-FFF2-40B4-BE49-F238E27FC236}">
                  <a16:creationId xmlns:a16="http://schemas.microsoft.com/office/drawing/2014/main" id="{C0D76C68-5B7E-1381-F6F4-08E5B1BEFFF5}"/>
                </a:ext>
              </a:extLst>
            </p:cNvPr>
            <p:cNvSpPr/>
            <p:nvPr/>
          </p:nvSpPr>
          <p:spPr>
            <a:xfrm>
              <a:off x="3052917" y="3580968"/>
              <a:ext cx="3126656" cy="31266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 6">
              <a:extLst>
                <a:ext uri="{FF2B5EF4-FFF2-40B4-BE49-F238E27FC236}">
                  <a16:creationId xmlns:a16="http://schemas.microsoft.com/office/drawing/2014/main" id="{606CA0FB-4EF3-5E79-215F-2EDD730AC2C7}"/>
                </a:ext>
              </a:extLst>
            </p:cNvPr>
            <p:cNvSpPr/>
            <p:nvPr/>
          </p:nvSpPr>
          <p:spPr>
            <a:xfrm>
              <a:off x="3834990" y="4363040"/>
              <a:ext cx="1562510" cy="15625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1EC589AD-3AAD-CD16-4E06-8C6A467A6274}"/>
              </a:ext>
            </a:extLst>
          </p:cNvPr>
          <p:cNvGrpSpPr/>
          <p:nvPr/>
        </p:nvGrpSpPr>
        <p:grpSpPr>
          <a:xfrm>
            <a:off x="16978312" y="4651573"/>
            <a:ext cx="985838" cy="985441"/>
            <a:chOff x="17302162" y="5281595"/>
            <a:chExt cx="985838" cy="985441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D7ECD30B-A1DF-29DC-16CA-C465FB05C21F}"/>
                </a:ext>
              </a:extLst>
            </p:cNvPr>
            <p:cNvSpPr/>
            <p:nvPr/>
          </p:nvSpPr>
          <p:spPr>
            <a:xfrm>
              <a:off x="17302162" y="5281595"/>
              <a:ext cx="985838" cy="98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8033" y="0"/>
                    <a:pt x="5269" y="1053"/>
                    <a:pt x="3161" y="3162"/>
                  </a:cubicBezTo>
                  <a:cubicBezTo>
                    <a:pt x="1053" y="5271"/>
                    <a:pt x="0" y="8036"/>
                    <a:pt x="0" y="10800"/>
                  </a:cubicBezTo>
                  <a:cubicBezTo>
                    <a:pt x="0" y="13564"/>
                    <a:pt x="1053" y="16329"/>
                    <a:pt x="3161" y="18438"/>
                  </a:cubicBezTo>
                  <a:cubicBezTo>
                    <a:pt x="5269" y="20547"/>
                    <a:pt x="8036" y="21600"/>
                    <a:pt x="10800" y="21600"/>
                  </a:cubicBezTo>
                  <a:cubicBezTo>
                    <a:pt x="13564" y="21600"/>
                    <a:pt x="16327" y="20547"/>
                    <a:pt x="18435" y="18438"/>
                  </a:cubicBezTo>
                  <a:cubicBezTo>
                    <a:pt x="20543" y="16329"/>
                    <a:pt x="21600" y="13564"/>
                    <a:pt x="21600" y="10800"/>
                  </a:cubicBezTo>
                  <a:cubicBezTo>
                    <a:pt x="21600" y="8036"/>
                    <a:pt x="20543" y="5271"/>
                    <a:pt x="18435" y="3162"/>
                  </a:cubicBezTo>
                  <a:cubicBezTo>
                    <a:pt x="16327" y="1053"/>
                    <a:pt x="13559" y="0"/>
                    <a:pt x="1079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F60D744E-43B4-2662-D777-2ED51B8040F1}"/>
                </a:ext>
              </a:extLst>
            </p:cNvPr>
            <p:cNvSpPr/>
            <p:nvPr/>
          </p:nvSpPr>
          <p:spPr>
            <a:xfrm>
              <a:off x="17557749" y="5558613"/>
              <a:ext cx="474431" cy="4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47" extrusionOk="0">
                  <a:moveTo>
                    <a:pt x="11755" y="0"/>
                  </a:moveTo>
                  <a:cubicBezTo>
                    <a:pt x="11535" y="-1"/>
                    <a:pt x="11319" y="44"/>
                    <a:pt x="11115" y="149"/>
                  </a:cubicBezTo>
                  <a:cubicBezTo>
                    <a:pt x="10954" y="231"/>
                    <a:pt x="10808" y="348"/>
                    <a:pt x="10682" y="486"/>
                  </a:cubicBezTo>
                  <a:cubicBezTo>
                    <a:pt x="10557" y="624"/>
                    <a:pt x="10451" y="794"/>
                    <a:pt x="10376" y="972"/>
                  </a:cubicBezTo>
                  <a:cubicBezTo>
                    <a:pt x="10186" y="1420"/>
                    <a:pt x="10186" y="1930"/>
                    <a:pt x="10376" y="2379"/>
                  </a:cubicBezTo>
                  <a:cubicBezTo>
                    <a:pt x="10498" y="2657"/>
                    <a:pt x="10781" y="2974"/>
                    <a:pt x="11250" y="3489"/>
                  </a:cubicBezTo>
                  <a:lnTo>
                    <a:pt x="16343" y="9099"/>
                  </a:lnTo>
                  <a:lnTo>
                    <a:pt x="2326" y="9099"/>
                  </a:lnTo>
                  <a:cubicBezTo>
                    <a:pt x="1663" y="9099"/>
                    <a:pt x="1266" y="9097"/>
                    <a:pt x="1001" y="9198"/>
                  </a:cubicBezTo>
                  <a:cubicBezTo>
                    <a:pt x="578" y="9368"/>
                    <a:pt x="244" y="9734"/>
                    <a:pt x="90" y="10199"/>
                  </a:cubicBezTo>
                  <a:cubicBezTo>
                    <a:pt x="29" y="10383"/>
                    <a:pt x="0" y="10579"/>
                    <a:pt x="0" y="10774"/>
                  </a:cubicBezTo>
                  <a:cubicBezTo>
                    <a:pt x="0" y="10970"/>
                    <a:pt x="29" y="11166"/>
                    <a:pt x="90" y="11349"/>
                  </a:cubicBezTo>
                  <a:cubicBezTo>
                    <a:pt x="244" y="11814"/>
                    <a:pt x="578" y="12171"/>
                    <a:pt x="1001" y="12340"/>
                  </a:cubicBezTo>
                  <a:cubicBezTo>
                    <a:pt x="1266" y="12441"/>
                    <a:pt x="1663" y="12449"/>
                    <a:pt x="2326" y="12449"/>
                  </a:cubicBezTo>
                  <a:lnTo>
                    <a:pt x="16353" y="12449"/>
                  </a:lnTo>
                  <a:lnTo>
                    <a:pt x="11250" y="18059"/>
                  </a:lnTo>
                  <a:cubicBezTo>
                    <a:pt x="10781" y="18575"/>
                    <a:pt x="10489" y="18882"/>
                    <a:pt x="10367" y="19160"/>
                  </a:cubicBezTo>
                  <a:cubicBezTo>
                    <a:pt x="10177" y="19608"/>
                    <a:pt x="10186" y="20128"/>
                    <a:pt x="10376" y="20577"/>
                  </a:cubicBezTo>
                  <a:cubicBezTo>
                    <a:pt x="10451" y="20754"/>
                    <a:pt x="10557" y="20915"/>
                    <a:pt x="10682" y="21053"/>
                  </a:cubicBezTo>
                  <a:cubicBezTo>
                    <a:pt x="10808" y="21191"/>
                    <a:pt x="10954" y="21307"/>
                    <a:pt x="11115" y="21390"/>
                  </a:cubicBezTo>
                  <a:cubicBezTo>
                    <a:pt x="11523" y="21599"/>
                    <a:pt x="11996" y="21599"/>
                    <a:pt x="12404" y="21390"/>
                  </a:cubicBezTo>
                  <a:cubicBezTo>
                    <a:pt x="12657" y="21255"/>
                    <a:pt x="12936" y="20944"/>
                    <a:pt x="13405" y="20428"/>
                  </a:cubicBezTo>
                  <a:lnTo>
                    <a:pt x="20535" y="12588"/>
                  </a:lnTo>
                  <a:cubicBezTo>
                    <a:pt x="20759" y="12342"/>
                    <a:pt x="20944" y="12145"/>
                    <a:pt x="21085" y="11974"/>
                  </a:cubicBezTo>
                  <a:cubicBezTo>
                    <a:pt x="21093" y="11966"/>
                    <a:pt x="21105" y="11962"/>
                    <a:pt x="21112" y="11954"/>
                  </a:cubicBezTo>
                  <a:cubicBezTo>
                    <a:pt x="21238" y="11816"/>
                    <a:pt x="21335" y="11655"/>
                    <a:pt x="21410" y="11478"/>
                  </a:cubicBezTo>
                  <a:cubicBezTo>
                    <a:pt x="21600" y="11029"/>
                    <a:pt x="21600" y="10519"/>
                    <a:pt x="21410" y="10071"/>
                  </a:cubicBezTo>
                  <a:cubicBezTo>
                    <a:pt x="21335" y="9893"/>
                    <a:pt x="21238" y="9723"/>
                    <a:pt x="21112" y="9585"/>
                  </a:cubicBezTo>
                  <a:cubicBezTo>
                    <a:pt x="21097" y="9569"/>
                    <a:pt x="21074" y="9571"/>
                    <a:pt x="21058" y="9555"/>
                  </a:cubicBezTo>
                  <a:cubicBezTo>
                    <a:pt x="20919" y="9389"/>
                    <a:pt x="20750" y="9207"/>
                    <a:pt x="20535" y="8970"/>
                  </a:cubicBezTo>
                  <a:lnTo>
                    <a:pt x="13405" y="1120"/>
                  </a:lnTo>
                  <a:cubicBezTo>
                    <a:pt x="12936" y="605"/>
                    <a:pt x="12657" y="294"/>
                    <a:pt x="12404" y="159"/>
                  </a:cubicBezTo>
                  <a:cubicBezTo>
                    <a:pt x="12200" y="54"/>
                    <a:pt x="11975" y="1"/>
                    <a:pt x="1175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08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8">
            <a:extLst>
              <a:ext uri="{FF2B5EF4-FFF2-40B4-BE49-F238E27FC236}">
                <a16:creationId xmlns:a16="http://schemas.microsoft.com/office/drawing/2014/main" id="{F314E844-0ECD-B1B8-6EAC-80615D19E47F}"/>
              </a:ext>
            </a:extLst>
          </p:cNvPr>
          <p:cNvSpPr txBox="1"/>
          <p:nvPr/>
        </p:nvSpPr>
        <p:spPr>
          <a:xfrm>
            <a:off x="3075709" y="2158593"/>
            <a:ext cx="15212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800" b="1" dirty="0" err="1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Lorem</a:t>
            </a:r>
            <a:r>
              <a:rPr lang="pl-PL" sz="10800" b="1" dirty="0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pl-PL" sz="10800" b="1" dirty="0" err="1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ipsum</a:t>
            </a:r>
            <a:r>
              <a:rPr lang="pl-PL" sz="10800" b="1" dirty="0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pl-PL" sz="10800" b="1" dirty="0" err="1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dolor</a:t>
            </a:r>
            <a:r>
              <a:rPr lang="pl-PL" sz="10800" b="1" dirty="0">
                <a:solidFill>
                  <a:schemeClr val="bg2">
                    <a:lumMod val="95000"/>
                    <a:alpha val="5960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 </a:t>
            </a:r>
            <a:endParaRPr lang="ru-RU" sz="10800" b="1" dirty="0">
              <a:solidFill>
                <a:schemeClr val="bg2">
                  <a:lumMod val="95000"/>
                  <a:alpha val="59606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E39C78CB-069B-FEA0-2CB6-52C941D2678B}"/>
              </a:ext>
            </a:extLst>
          </p:cNvPr>
          <p:cNvGrpSpPr/>
          <p:nvPr/>
        </p:nvGrpSpPr>
        <p:grpSpPr>
          <a:xfrm>
            <a:off x="7183116" y="3840278"/>
            <a:ext cx="9829120" cy="2452102"/>
            <a:chOff x="7811766" y="4395518"/>
            <a:chExt cx="9829120" cy="2452102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1C2D2F2C-802A-11C3-CBF7-30BC37C55A9A}"/>
                </a:ext>
              </a:extLst>
            </p:cNvPr>
            <p:cNvSpPr txBox="1"/>
            <p:nvPr/>
          </p:nvSpPr>
          <p:spPr>
            <a:xfrm>
              <a:off x="7820885" y="4395518"/>
              <a:ext cx="96398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6600" dirty="0" err="1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Lorem</a:t>
              </a:r>
              <a:r>
                <a:rPr lang="pl-PL" sz="6600" dirty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6600" dirty="0" err="1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ipsum</a:t>
              </a:r>
              <a:r>
                <a:rPr lang="pl-PL" sz="6600" dirty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6600" dirty="0" err="1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dolor</a:t>
              </a:r>
              <a:r>
                <a:rPr lang="pl-PL" sz="6600" dirty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50" charset="0"/>
                  <a:ea typeface="Roboto Black" panose="02000000000000000000" pitchFamily="2" charset="0"/>
                  <a:cs typeface="Open Sans Light" panose="020B0306030504020204" pitchFamily="34" charset="0"/>
                </a:rPr>
                <a:t> </a:t>
              </a:r>
              <a:endParaRPr lang="ru-RU" sz="6600" dirty="0">
                <a:solidFill>
                  <a:schemeClr val="accent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EB4481DF-39BA-3C58-D32F-071AC2D96C0E}"/>
                </a:ext>
              </a:extLst>
            </p:cNvPr>
            <p:cNvSpPr txBox="1"/>
            <p:nvPr/>
          </p:nvSpPr>
          <p:spPr>
            <a:xfrm>
              <a:off x="7811766" y="5524181"/>
              <a:ext cx="9829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dirty="0" err="1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Lorem</a:t>
              </a:r>
              <a:r>
                <a:rPr lang="pl-PL" sz="4000" dirty="0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4000" dirty="0" err="1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ipsum</a:t>
              </a:r>
              <a:r>
                <a:rPr lang="pl-PL" sz="4000" dirty="0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4000" dirty="0" err="1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dolor</a:t>
              </a:r>
              <a:r>
                <a:rPr lang="pl-PL" sz="4000" dirty="0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sit </a:t>
              </a:r>
              <a:r>
                <a:rPr lang="pl-PL" sz="4000" dirty="0" err="1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amet</a:t>
              </a:r>
              <a:r>
                <a:rPr lang="pl-PL" sz="4000" dirty="0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, </a:t>
              </a:r>
              <a:r>
                <a:rPr lang="pl-PL" sz="4000" dirty="0" err="1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consectetur</a:t>
              </a:r>
              <a:r>
                <a:rPr lang="pl-PL" sz="4000" dirty="0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</a:t>
              </a:r>
              <a:r>
                <a:rPr lang="pl-PL" sz="4000" dirty="0" err="1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adipiscing</a:t>
              </a:r>
              <a:r>
                <a:rPr lang="pl-PL" sz="4000" dirty="0">
                  <a:solidFill>
                    <a:schemeClr val="accent4">
                      <a:lumMod val="75000"/>
                    </a:schemeClr>
                  </a:solidFill>
                  <a:latin typeface="Montserrat" panose="00000500000000000000" pitchFamily="2" charset="-18"/>
                  <a:ea typeface="Roboto Light" panose="02000000000000000000" pitchFamily="2" charset="0"/>
                  <a:cs typeface="Open Sans Light" panose="020B0306030504020204" pitchFamily="34" charset="0"/>
                </a:rPr>
                <a:t> elit</a:t>
              </a:r>
            </a:p>
          </p:txBody>
        </p:sp>
      </p:grpSp>
      <p:grpSp>
        <p:nvGrpSpPr>
          <p:cNvPr id="7" name="Группа 7">
            <a:extLst>
              <a:ext uri="{FF2B5EF4-FFF2-40B4-BE49-F238E27FC236}">
                <a16:creationId xmlns:a16="http://schemas.microsoft.com/office/drawing/2014/main" id="{C5CCC700-45D4-39D3-72B4-D25E842E237E}"/>
              </a:ext>
            </a:extLst>
          </p:cNvPr>
          <p:cNvGrpSpPr/>
          <p:nvPr/>
        </p:nvGrpSpPr>
        <p:grpSpPr>
          <a:xfrm>
            <a:off x="3052917" y="3580968"/>
            <a:ext cx="3126656" cy="3126654"/>
            <a:chOff x="3052917" y="3580968"/>
            <a:chExt cx="3126656" cy="3126654"/>
          </a:xfrm>
        </p:grpSpPr>
        <p:sp>
          <p:nvSpPr>
            <p:cNvPr id="8" name="Прямоугольник 5">
              <a:extLst>
                <a:ext uri="{FF2B5EF4-FFF2-40B4-BE49-F238E27FC236}">
                  <a16:creationId xmlns:a16="http://schemas.microsoft.com/office/drawing/2014/main" id="{C0D76C68-5B7E-1381-F6F4-08E5B1BEFFF5}"/>
                </a:ext>
              </a:extLst>
            </p:cNvPr>
            <p:cNvSpPr/>
            <p:nvPr/>
          </p:nvSpPr>
          <p:spPr>
            <a:xfrm>
              <a:off x="3052917" y="3580968"/>
              <a:ext cx="3126656" cy="31266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Прямоугольник 6">
              <a:extLst>
                <a:ext uri="{FF2B5EF4-FFF2-40B4-BE49-F238E27FC236}">
                  <a16:creationId xmlns:a16="http://schemas.microsoft.com/office/drawing/2014/main" id="{606CA0FB-4EF3-5E79-215F-2EDD730AC2C7}"/>
                </a:ext>
              </a:extLst>
            </p:cNvPr>
            <p:cNvSpPr/>
            <p:nvPr/>
          </p:nvSpPr>
          <p:spPr>
            <a:xfrm>
              <a:off x="3834990" y="4363040"/>
              <a:ext cx="1562510" cy="15625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1EC589AD-3AAD-CD16-4E06-8C6A467A6274}"/>
              </a:ext>
            </a:extLst>
          </p:cNvPr>
          <p:cNvGrpSpPr/>
          <p:nvPr/>
        </p:nvGrpSpPr>
        <p:grpSpPr>
          <a:xfrm>
            <a:off x="16978312" y="4651573"/>
            <a:ext cx="985838" cy="985441"/>
            <a:chOff x="17302162" y="5281595"/>
            <a:chExt cx="985838" cy="985441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D7ECD30B-A1DF-29DC-16CA-C465FB05C21F}"/>
                </a:ext>
              </a:extLst>
            </p:cNvPr>
            <p:cNvSpPr/>
            <p:nvPr/>
          </p:nvSpPr>
          <p:spPr>
            <a:xfrm>
              <a:off x="17302162" y="5281595"/>
              <a:ext cx="985838" cy="98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8033" y="0"/>
                    <a:pt x="5269" y="1053"/>
                    <a:pt x="3161" y="3162"/>
                  </a:cubicBezTo>
                  <a:cubicBezTo>
                    <a:pt x="1053" y="5271"/>
                    <a:pt x="0" y="8036"/>
                    <a:pt x="0" y="10800"/>
                  </a:cubicBezTo>
                  <a:cubicBezTo>
                    <a:pt x="0" y="13564"/>
                    <a:pt x="1053" y="16329"/>
                    <a:pt x="3161" y="18438"/>
                  </a:cubicBezTo>
                  <a:cubicBezTo>
                    <a:pt x="5269" y="20547"/>
                    <a:pt x="8036" y="21600"/>
                    <a:pt x="10800" y="21600"/>
                  </a:cubicBezTo>
                  <a:cubicBezTo>
                    <a:pt x="13564" y="21600"/>
                    <a:pt x="16327" y="20547"/>
                    <a:pt x="18435" y="18438"/>
                  </a:cubicBezTo>
                  <a:cubicBezTo>
                    <a:pt x="20543" y="16329"/>
                    <a:pt x="21600" y="13564"/>
                    <a:pt x="21600" y="10800"/>
                  </a:cubicBezTo>
                  <a:cubicBezTo>
                    <a:pt x="21600" y="8036"/>
                    <a:pt x="20543" y="5271"/>
                    <a:pt x="18435" y="3162"/>
                  </a:cubicBezTo>
                  <a:cubicBezTo>
                    <a:pt x="16327" y="1053"/>
                    <a:pt x="13559" y="0"/>
                    <a:pt x="10796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F60D744E-43B4-2662-D777-2ED51B8040F1}"/>
                </a:ext>
              </a:extLst>
            </p:cNvPr>
            <p:cNvSpPr/>
            <p:nvPr/>
          </p:nvSpPr>
          <p:spPr>
            <a:xfrm>
              <a:off x="17557749" y="5558613"/>
              <a:ext cx="474431" cy="4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47" extrusionOk="0">
                  <a:moveTo>
                    <a:pt x="11755" y="0"/>
                  </a:moveTo>
                  <a:cubicBezTo>
                    <a:pt x="11535" y="-1"/>
                    <a:pt x="11319" y="44"/>
                    <a:pt x="11115" y="149"/>
                  </a:cubicBezTo>
                  <a:cubicBezTo>
                    <a:pt x="10954" y="231"/>
                    <a:pt x="10808" y="348"/>
                    <a:pt x="10682" y="486"/>
                  </a:cubicBezTo>
                  <a:cubicBezTo>
                    <a:pt x="10557" y="624"/>
                    <a:pt x="10451" y="794"/>
                    <a:pt x="10376" y="972"/>
                  </a:cubicBezTo>
                  <a:cubicBezTo>
                    <a:pt x="10186" y="1420"/>
                    <a:pt x="10186" y="1930"/>
                    <a:pt x="10376" y="2379"/>
                  </a:cubicBezTo>
                  <a:cubicBezTo>
                    <a:pt x="10498" y="2657"/>
                    <a:pt x="10781" y="2974"/>
                    <a:pt x="11250" y="3489"/>
                  </a:cubicBezTo>
                  <a:lnTo>
                    <a:pt x="16343" y="9099"/>
                  </a:lnTo>
                  <a:lnTo>
                    <a:pt x="2326" y="9099"/>
                  </a:lnTo>
                  <a:cubicBezTo>
                    <a:pt x="1663" y="9099"/>
                    <a:pt x="1266" y="9097"/>
                    <a:pt x="1001" y="9198"/>
                  </a:cubicBezTo>
                  <a:cubicBezTo>
                    <a:pt x="578" y="9368"/>
                    <a:pt x="244" y="9734"/>
                    <a:pt x="90" y="10199"/>
                  </a:cubicBezTo>
                  <a:cubicBezTo>
                    <a:pt x="29" y="10383"/>
                    <a:pt x="0" y="10579"/>
                    <a:pt x="0" y="10774"/>
                  </a:cubicBezTo>
                  <a:cubicBezTo>
                    <a:pt x="0" y="10970"/>
                    <a:pt x="29" y="11166"/>
                    <a:pt x="90" y="11349"/>
                  </a:cubicBezTo>
                  <a:cubicBezTo>
                    <a:pt x="244" y="11814"/>
                    <a:pt x="578" y="12171"/>
                    <a:pt x="1001" y="12340"/>
                  </a:cubicBezTo>
                  <a:cubicBezTo>
                    <a:pt x="1266" y="12441"/>
                    <a:pt x="1663" y="12449"/>
                    <a:pt x="2326" y="12449"/>
                  </a:cubicBezTo>
                  <a:lnTo>
                    <a:pt x="16353" y="12449"/>
                  </a:lnTo>
                  <a:lnTo>
                    <a:pt x="11250" y="18059"/>
                  </a:lnTo>
                  <a:cubicBezTo>
                    <a:pt x="10781" y="18575"/>
                    <a:pt x="10489" y="18882"/>
                    <a:pt x="10367" y="19160"/>
                  </a:cubicBezTo>
                  <a:cubicBezTo>
                    <a:pt x="10177" y="19608"/>
                    <a:pt x="10186" y="20128"/>
                    <a:pt x="10376" y="20577"/>
                  </a:cubicBezTo>
                  <a:cubicBezTo>
                    <a:pt x="10451" y="20754"/>
                    <a:pt x="10557" y="20915"/>
                    <a:pt x="10682" y="21053"/>
                  </a:cubicBezTo>
                  <a:cubicBezTo>
                    <a:pt x="10808" y="21191"/>
                    <a:pt x="10954" y="21307"/>
                    <a:pt x="11115" y="21390"/>
                  </a:cubicBezTo>
                  <a:cubicBezTo>
                    <a:pt x="11523" y="21599"/>
                    <a:pt x="11996" y="21599"/>
                    <a:pt x="12404" y="21390"/>
                  </a:cubicBezTo>
                  <a:cubicBezTo>
                    <a:pt x="12657" y="21255"/>
                    <a:pt x="12936" y="20944"/>
                    <a:pt x="13405" y="20428"/>
                  </a:cubicBezTo>
                  <a:lnTo>
                    <a:pt x="20535" y="12588"/>
                  </a:lnTo>
                  <a:cubicBezTo>
                    <a:pt x="20759" y="12342"/>
                    <a:pt x="20944" y="12145"/>
                    <a:pt x="21085" y="11974"/>
                  </a:cubicBezTo>
                  <a:cubicBezTo>
                    <a:pt x="21093" y="11966"/>
                    <a:pt x="21105" y="11962"/>
                    <a:pt x="21112" y="11954"/>
                  </a:cubicBezTo>
                  <a:cubicBezTo>
                    <a:pt x="21238" y="11816"/>
                    <a:pt x="21335" y="11655"/>
                    <a:pt x="21410" y="11478"/>
                  </a:cubicBezTo>
                  <a:cubicBezTo>
                    <a:pt x="21600" y="11029"/>
                    <a:pt x="21600" y="10519"/>
                    <a:pt x="21410" y="10071"/>
                  </a:cubicBezTo>
                  <a:cubicBezTo>
                    <a:pt x="21335" y="9893"/>
                    <a:pt x="21238" y="9723"/>
                    <a:pt x="21112" y="9585"/>
                  </a:cubicBezTo>
                  <a:cubicBezTo>
                    <a:pt x="21097" y="9569"/>
                    <a:pt x="21074" y="9571"/>
                    <a:pt x="21058" y="9555"/>
                  </a:cubicBezTo>
                  <a:cubicBezTo>
                    <a:pt x="20919" y="9389"/>
                    <a:pt x="20750" y="9207"/>
                    <a:pt x="20535" y="8970"/>
                  </a:cubicBezTo>
                  <a:lnTo>
                    <a:pt x="13405" y="1120"/>
                  </a:lnTo>
                  <a:cubicBezTo>
                    <a:pt x="12936" y="605"/>
                    <a:pt x="12657" y="294"/>
                    <a:pt x="12404" y="159"/>
                  </a:cubicBezTo>
                  <a:cubicBezTo>
                    <a:pt x="12200" y="54"/>
                    <a:pt x="11975" y="1"/>
                    <a:pt x="1175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A40677A-7D2B-5B2A-F20D-8BDF7D564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7</a:t>
            </a:fld>
            <a:endParaRPr lang="tr-TR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408DE5E-D384-99AF-69C1-D455796D50FB}"/>
              </a:ext>
            </a:extLst>
          </p:cNvPr>
          <p:cNvGrpSpPr/>
          <p:nvPr/>
        </p:nvGrpSpPr>
        <p:grpSpPr>
          <a:xfrm>
            <a:off x="16978312" y="4651573"/>
            <a:ext cx="985838" cy="985441"/>
            <a:chOff x="17302162" y="5281595"/>
            <a:chExt cx="985838" cy="98544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48574074-1F00-837C-5598-701F645762D8}"/>
                </a:ext>
              </a:extLst>
            </p:cNvPr>
            <p:cNvSpPr/>
            <p:nvPr/>
          </p:nvSpPr>
          <p:spPr>
            <a:xfrm>
              <a:off x="17302162" y="5281595"/>
              <a:ext cx="985838" cy="98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8033" y="0"/>
                    <a:pt x="5269" y="1053"/>
                    <a:pt x="3161" y="3162"/>
                  </a:cubicBezTo>
                  <a:cubicBezTo>
                    <a:pt x="1053" y="5271"/>
                    <a:pt x="0" y="8036"/>
                    <a:pt x="0" y="10800"/>
                  </a:cubicBezTo>
                  <a:cubicBezTo>
                    <a:pt x="0" y="13564"/>
                    <a:pt x="1053" y="16329"/>
                    <a:pt x="3161" y="18438"/>
                  </a:cubicBezTo>
                  <a:cubicBezTo>
                    <a:pt x="5269" y="20547"/>
                    <a:pt x="8036" y="21600"/>
                    <a:pt x="10800" y="21600"/>
                  </a:cubicBezTo>
                  <a:cubicBezTo>
                    <a:pt x="13564" y="21600"/>
                    <a:pt x="16327" y="20547"/>
                    <a:pt x="18435" y="18438"/>
                  </a:cubicBezTo>
                  <a:cubicBezTo>
                    <a:pt x="20543" y="16329"/>
                    <a:pt x="21600" y="13564"/>
                    <a:pt x="21600" y="10800"/>
                  </a:cubicBezTo>
                  <a:cubicBezTo>
                    <a:pt x="21600" y="8036"/>
                    <a:pt x="20543" y="5271"/>
                    <a:pt x="18435" y="3162"/>
                  </a:cubicBezTo>
                  <a:cubicBezTo>
                    <a:pt x="16327" y="1053"/>
                    <a:pt x="13559" y="0"/>
                    <a:pt x="1079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BE2FFA64-9C1B-29AD-F973-9BDACA38CF21}"/>
                </a:ext>
              </a:extLst>
            </p:cNvPr>
            <p:cNvSpPr/>
            <p:nvPr/>
          </p:nvSpPr>
          <p:spPr>
            <a:xfrm>
              <a:off x="17557749" y="5558613"/>
              <a:ext cx="474431" cy="4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47" extrusionOk="0">
                  <a:moveTo>
                    <a:pt x="11755" y="0"/>
                  </a:moveTo>
                  <a:cubicBezTo>
                    <a:pt x="11535" y="-1"/>
                    <a:pt x="11319" y="44"/>
                    <a:pt x="11115" y="149"/>
                  </a:cubicBezTo>
                  <a:cubicBezTo>
                    <a:pt x="10954" y="231"/>
                    <a:pt x="10808" y="348"/>
                    <a:pt x="10682" y="486"/>
                  </a:cubicBezTo>
                  <a:cubicBezTo>
                    <a:pt x="10557" y="624"/>
                    <a:pt x="10451" y="794"/>
                    <a:pt x="10376" y="972"/>
                  </a:cubicBezTo>
                  <a:cubicBezTo>
                    <a:pt x="10186" y="1420"/>
                    <a:pt x="10186" y="1930"/>
                    <a:pt x="10376" y="2379"/>
                  </a:cubicBezTo>
                  <a:cubicBezTo>
                    <a:pt x="10498" y="2657"/>
                    <a:pt x="10781" y="2974"/>
                    <a:pt x="11250" y="3489"/>
                  </a:cubicBezTo>
                  <a:lnTo>
                    <a:pt x="16343" y="9099"/>
                  </a:lnTo>
                  <a:lnTo>
                    <a:pt x="2326" y="9099"/>
                  </a:lnTo>
                  <a:cubicBezTo>
                    <a:pt x="1663" y="9099"/>
                    <a:pt x="1266" y="9097"/>
                    <a:pt x="1001" y="9198"/>
                  </a:cubicBezTo>
                  <a:cubicBezTo>
                    <a:pt x="578" y="9368"/>
                    <a:pt x="244" y="9734"/>
                    <a:pt x="90" y="10199"/>
                  </a:cubicBezTo>
                  <a:cubicBezTo>
                    <a:pt x="29" y="10383"/>
                    <a:pt x="0" y="10579"/>
                    <a:pt x="0" y="10774"/>
                  </a:cubicBezTo>
                  <a:cubicBezTo>
                    <a:pt x="0" y="10970"/>
                    <a:pt x="29" y="11166"/>
                    <a:pt x="90" y="11349"/>
                  </a:cubicBezTo>
                  <a:cubicBezTo>
                    <a:pt x="244" y="11814"/>
                    <a:pt x="578" y="12171"/>
                    <a:pt x="1001" y="12340"/>
                  </a:cubicBezTo>
                  <a:cubicBezTo>
                    <a:pt x="1266" y="12441"/>
                    <a:pt x="1663" y="12449"/>
                    <a:pt x="2326" y="12449"/>
                  </a:cubicBezTo>
                  <a:lnTo>
                    <a:pt x="16353" y="12449"/>
                  </a:lnTo>
                  <a:lnTo>
                    <a:pt x="11250" y="18059"/>
                  </a:lnTo>
                  <a:cubicBezTo>
                    <a:pt x="10781" y="18575"/>
                    <a:pt x="10489" y="18882"/>
                    <a:pt x="10367" y="19160"/>
                  </a:cubicBezTo>
                  <a:cubicBezTo>
                    <a:pt x="10177" y="19608"/>
                    <a:pt x="10186" y="20128"/>
                    <a:pt x="10376" y="20577"/>
                  </a:cubicBezTo>
                  <a:cubicBezTo>
                    <a:pt x="10451" y="20754"/>
                    <a:pt x="10557" y="20915"/>
                    <a:pt x="10682" y="21053"/>
                  </a:cubicBezTo>
                  <a:cubicBezTo>
                    <a:pt x="10808" y="21191"/>
                    <a:pt x="10954" y="21307"/>
                    <a:pt x="11115" y="21390"/>
                  </a:cubicBezTo>
                  <a:cubicBezTo>
                    <a:pt x="11523" y="21599"/>
                    <a:pt x="11996" y="21599"/>
                    <a:pt x="12404" y="21390"/>
                  </a:cubicBezTo>
                  <a:cubicBezTo>
                    <a:pt x="12657" y="21255"/>
                    <a:pt x="12936" y="20944"/>
                    <a:pt x="13405" y="20428"/>
                  </a:cubicBezTo>
                  <a:lnTo>
                    <a:pt x="20535" y="12588"/>
                  </a:lnTo>
                  <a:cubicBezTo>
                    <a:pt x="20759" y="12342"/>
                    <a:pt x="20944" y="12145"/>
                    <a:pt x="21085" y="11974"/>
                  </a:cubicBezTo>
                  <a:cubicBezTo>
                    <a:pt x="21093" y="11966"/>
                    <a:pt x="21105" y="11962"/>
                    <a:pt x="21112" y="11954"/>
                  </a:cubicBezTo>
                  <a:cubicBezTo>
                    <a:pt x="21238" y="11816"/>
                    <a:pt x="21335" y="11655"/>
                    <a:pt x="21410" y="11478"/>
                  </a:cubicBezTo>
                  <a:cubicBezTo>
                    <a:pt x="21600" y="11029"/>
                    <a:pt x="21600" y="10519"/>
                    <a:pt x="21410" y="10071"/>
                  </a:cubicBezTo>
                  <a:cubicBezTo>
                    <a:pt x="21335" y="9893"/>
                    <a:pt x="21238" y="9723"/>
                    <a:pt x="21112" y="9585"/>
                  </a:cubicBezTo>
                  <a:cubicBezTo>
                    <a:pt x="21097" y="9569"/>
                    <a:pt x="21074" y="9571"/>
                    <a:pt x="21058" y="9555"/>
                  </a:cubicBezTo>
                  <a:cubicBezTo>
                    <a:pt x="20919" y="9389"/>
                    <a:pt x="20750" y="9207"/>
                    <a:pt x="20535" y="8970"/>
                  </a:cubicBezTo>
                  <a:lnTo>
                    <a:pt x="13405" y="1120"/>
                  </a:lnTo>
                  <a:cubicBezTo>
                    <a:pt x="12936" y="605"/>
                    <a:pt x="12657" y="294"/>
                    <a:pt x="12404" y="159"/>
                  </a:cubicBezTo>
                  <a:cubicBezTo>
                    <a:pt x="12200" y="54"/>
                    <a:pt x="11975" y="1"/>
                    <a:pt x="1175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43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1EC589AD-3AAD-CD16-4E06-8C6A467A6274}"/>
              </a:ext>
            </a:extLst>
          </p:cNvPr>
          <p:cNvGrpSpPr/>
          <p:nvPr/>
        </p:nvGrpSpPr>
        <p:grpSpPr>
          <a:xfrm>
            <a:off x="16978312" y="4651573"/>
            <a:ext cx="985838" cy="985441"/>
            <a:chOff x="17302162" y="5281595"/>
            <a:chExt cx="985838" cy="985441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D7ECD30B-A1DF-29DC-16CA-C465FB05C21F}"/>
                </a:ext>
              </a:extLst>
            </p:cNvPr>
            <p:cNvSpPr/>
            <p:nvPr/>
          </p:nvSpPr>
          <p:spPr>
            <a:xfrm>
              <a:off x="17302162" y="5281595"/>
              <a:ext cx="985838" cy="98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8033" y="0"/>
                    <a:pt x="5269" y="1053"/>
                    <a:pt x="3161" y="3162"/>
                  </a:cubicBezTo>
                  <a:cubicBezTo>
                    <a:pt x="1053" y="5271"/>
                    <a:pt x="0" y="8036"/>
                    <a:pt x="0" y="10800"/>
                  </a:cubicBezTo>
                  <a:cubicBezTo>
                    <a:pt x="0" y="13564"/>
                    <a:pt x="1053" y="16329"/>
                    <a:pt x="3161" y="18438"/>
                  </a:cubicBezTo>
                  <a:cubicBezTo>
                    <a:pt x="5269" y="20547"/>
                    <a:pt x="8036" y="21600"/>
                    <a:pt x="10800" y="21600"/>
                  </a:cubicBezTo>
                  <a:cubicBezTo>
                    <a:pt x="13564" y="21600"/>
                    <a:pt x="16327" y="20547"/>
                    <a:pt x="18435" y="18438"/>
                  </a:cubicBezTo>
                  <a:cubicBezTo>
                    <a:pt x="20543" y="16329"/>
                    <a:pt x="21600" y="13564"/>
                    <a:pt x="21600" y="10800"/>
                  </a:cubicBezTo>
                  <a:cubicBezTo>
                    <a:pt x="21600" y="8036"/>
                    <a:pt x="20543" y="5271"/>
                    <a:pt x="18435" y="3162"/>
                  </a:cubicBezTo>
                  <a:cubicBezTo>
                    <a:pt x="16327" y="1053"/>
                    <a:pt x="13559" y="0"/>
                    <a:pt x="10796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F60D744E-43B4-2662-D777-2ED51B8040F1}"/>
                </a:ext>
              </a:extLst>
            </p:cNvPr>
            <p:cNvSpPr/>
            <p:nvPr/>
          </p:nvSpPr>
          <p:spPr>
            <a:xfrm>
              <a:off x="17557749" y="5558613"/>
              <a:ext cx="474431" cy="4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47" extrusionOk="0">
                  <a:moveTo>
                    <a:pt x="11755" y="0"/>
                  </a:moveTo>
                  <a:cubicBezTo>
                    <a:pt x="11535" y="-1"/>
                    <a:pt x="11319" y="44"/>
                    <a:pt x="11115" y="149"/>
                  </a:cubicBezTo>
                  <a:cubicBezTo>
                    <a:pt x="10954" y="231"/>
                    <a:pt x="10808" y="348"/>
                    <a:pt x="10682" y="486"/>
                  </a:cubicBezTo>
                  <a:cubicBezTo>
                    <a:pt x="10557" y="624"/>
                    <a:pt x="10451" y="794"/>
                    <a:pt x="10376" y="972"/>
                  </a:cubicBezTo>
                  <a:cubicBezTo>
                    <a:pt x="10186" y="1420"/>
                    <a:pt x="10186" y="1930"/>
                    <a:pt x="10376" y="2379"/>
                  </a:cubicBezTo>
                  <a:cubicBezTo>
                    <a:pt x="10498" y="2657"/>
                    <a:pt x="10781" y="2974"/>
                    <a:pt x="11250" y="3489"/>
                  </a:cubicBezTo>
                  <a:lnTo>
                    <a:pt x="16343" y="9099"/>
                  </a:lnTo>
                  <a:lnTo>
                    <a:pt x="2326" y="9099"/>
                  </a:lnTo>
                  <a:cubicBezTo>
                    <a:pt x="1663" y="9099"/>
                    <a:pt x="1266" y="9097"/>
                    <a:pt x="1001" y="9198"/>
                  </a:cubicBezTo>
                  <a:cubicBezTo>
                    <a:pt x="578" y="9368"/>
                    <a:pt x="244" y="9734"/>
                    <a:pt x="90" y="10199"/>
                  </a:cubicBezTo>
                  <a:cubicBezTo>
                    <a:pt x="29" y="10383"/>
                    <a:pt x="0" y="10579"/>
                    <a:pt x="0" y="10774"/>
                  </a:cubicBezTo>
                  <a:cubicBezTo>
                    <a:pt x="0" y="10970"/>
                    <a:pt x="29" y="11166"/>
                    <a:pt x="90" y="11349"/>
                  </a:cubicBezTo>
                  <a:cubicBezTo>
                    <a:pt x="244" y="11814"/>
                    <a:pt x="578" y="12171"/>
                    <a:pt x="1001" y="12340"/>
                  </a:cubicBezTo>
                  <a:cubicBezTo>
                    <a:pt x="1266" y="12441"/>
                    <a:pt x="1663" y="12449"/>
                    <a:pt x="2326" y="12449"/>
                  </a:cubicBezTo>
                  <a:lnTo>
                    <a:pt x="16353" y="12449"/>
                  </a:lnTo>
                  <a:lnTo>
                    <a:pt x="11250" y="18059"/>
                  </a:lnTo>
                  <a:cubicBezTo>
                    <a:pt x="10781" y="18575"/>
                    <a:pt x="10489" y="18882"/>
                    <a:pt x="10367" y="19160"/>
                  </a:cubicBezTo>
                  <a:cubicBezTo>
                    <a:pt x="10177" y="19608"/>
                    <a:pt x="10186" y="20128"/>
                    <a:pt x="10376" y="20577"/>
                  </a:cubicBezTo>
                  <a:cubicBezTo>
                    <a:pt x="10451" y="20754"/>
                    <a:pt x="10557" y="20915"/>
                    <a:pt x="10682" y="21053"/>
                  </a:cubicBezTo>
                  <a:cubicBezTo>
                    <a:pt x="10808" y="21191"/>
                    <a:pt x="10954" y="21307"/>
                    <a:pt x="11115" y="21390"/>
                  </a:cubicBezTo>
                  <a:cubicBezTo>
                    <a:pt x="11523" y="21599"/>
                    <a:pt x="11996" y="21599"/>
                    <a:pt x="12404" y="21390"/>
                  </a:cubicBezTo>
                  <a:cubicBezTo>
                    <a:pt x="12657" y="21255"/>
                    <a:pt x="12936" y="20944"/>
                    <a:pt x="13405" y="20428"/>
                  </a:cubicBezTo>
                  <a:lnTo>
                    <a:pt x="20535" y="12588"/>
                  </a:lnTo>
                  <a:cubicBezTo>
                    <a:pt x="20759" y="12342"/>
                    <a:pt x="20944" y="12145"/>
                    <a:pt x="21085" y="11974"/>
                  </a:cubicBezTo>
                  <a:cubicBezTo>
                    <a:pt x="21093" y="11966"/>
                    <a:pt x="21105" y="11962"/>
                    <a:pt x="21112" y="11954"/>
                  </a:cubicBezTo>
                  <a:cubicBezTo>
                    <a:pt x="21238" y="11816"/>
                    <a:pt x="21335" y="11655"/>
                    <a:pt x="21410" y="11478"/>
                  </a:cubicBezTo>
                  <a:cubicBezTo>
                    <a:pt x="21600" y="11029"/>
                    <a:pt x="21600" y="10519"/>
                    <a:pt x="21410" y="10071"/>
                  </a:cubicBezTo>
                  <a:cubicBezTo>
                    <a:pt x="21335" y="9893"/>
                    <a:pt x="21238" y="9723"/>
                    <a:pt x="21112" y="9585"/>
                  </a:cubicBezTo>
                  <a:cubicBezTo>
                    <a:pt x="21097" y="9569"/>
                    <a:pt x="21074" y="9571"/>
                    <a:pt x="21058" y="9555"/>
                  </a:cubicBezTo>
                  <a:cubicBezTo>
                    <a:pt x="20919" y="9389"/>
                    <a:pt x="20750" y="9207"/>
                    <a:pt x="20535" y="8970"/>
                  </a:cubicBezTo>
                  <a:lnTo>
                    <a:pt x="13405" y="1120"/>
                  </a:lnTo>
                  <a:cubicBezTo>
                    <a:pt x="12936" y="605"/>
                    <a:pt x="12657" y="294"/>
                    <a:pt x="12404" y="159"/>
                  </a:cubicBezTo>
                  <a:cubicBezTo>
                    <a:pt x="12200" y="54"/>
                    <a:pt x="11975" y="1"/>
                    <a:pt x="1175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Raleway Medium" pitchFamily="2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10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1">
      <a:dk1>
        <a:srgbClr val="000000"/>
      </a:dk1>
      <a:lt1>
        <a:srgbClr val="3F3F3F"/>
      </a:lt1>
      <a:dk2>
        <a:srgbClr val="08090A"/>
      </a:dk2>
      <a:lt2>
        <a:srgbClr val="FFFFFF"/>
      </a:lt2>
      <a:accent1>
        <a:srgbClr val="77B2B8"/>
      </a:accent1>
      <a:accent2>
        <a:srgbClr val="E8E8E8"/>
      </a:accent2>
      <a:accent3>
        <a:srgbClr val="BBC0C3"/>
      </a:accent3>
      <a:accent4>
        <a:srgbClr val="FAB300"/>
      </a:accent4>
      <a:accent5>
        <a:srgbClr val="6B7278"/>
      </a:accent5>
      <a:accent6>
        <a:srgbClr val="333A42"/>
      </a:accent6>
      <a:hlink>
        <a:srgbClr val="FFFFFF"/>
      </a:hlink>
      <a:folHlink>
        <a:srgbClr val="FFFFF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41548</TotalTime>
  <Words>42</Words>
  <Application>Microsoft Office PowerPoint</Application>
  <PresentationFormat>Niestandardowy</PresentationFormat>
  <Paragraphs>16</Paragraphs>
  <Slides>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Roboto Black</vt:lpstr>
      <vt:lpstr>Raleway Medium</vt:lpstr>
      <vt:lpstr>Roboto</vt:lpstr>
      <vt:lpstr>Arial</vt:lpstr>
      <vt:lpstr>Calibri</vt:lpstr>
      <vt:lpstr>Roboto Light</vt:lpstr>
      <vt:lpstr>Montserrat</vt:lpstr>
      <vt:lpstr>Montserrat ExtraBold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Andriana Nyzova</cp:lastModifiedBy>
  <cp:revision>2750</cp:revision>
  <dcterms:created xsi:type="dcterms:W3CDTF">2015-02-25T15:20:40Z</dcterms:created>
  <dcterms:modified xsi:type="dcterms:W3CDTF">2023-03-15T12:49:03Z</dcterms:modified>
</cp:coreProperties>
</file>