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150" r:id="rId2"/>
    <p:sldId id="256" r:id="rId3"/>
    <p:sldId id="4151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145721-3804-7BB1-0EDD-18D13ABDD439}" name="Jarek Szczurek" initials="JS" userId="f002355023b152f0" providerId="Windows Live"/>
  <p188:author id="{D2D5394B-76CA-887B-0034-E689E636C071}" name="Jarosław Szczurek" initials="JS" userId="S::szczurej@uek.krakow.pl::2bced325-cc44-4d69-900a-ca7ffc425f86" providerId="AD"/>
  <p188:author id="{C8E7588E-D76F-678F-E6CE-64B3C6D558BA}" name="Marek Golonka" initials="MG" userId="S::golonkam@uek.krakow.pl::f0a5aaf6-155a-4688-ba0e-2c139072ad7f" providerId="AD"/>
  <p188:author id="{F2EF4190-F04A-62DC-90AA-7CD49643D303}" name="Krzysztof Machaczka" initials="KM" userId="S::machaczk@uek.krakow.pl::246b6980-6742-46ab-93ee-ec72cc7f15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1"/>
    <p:restoredTop sz="94677"/>
  </p:normalViewPr>
  <p:slideViewPr>
    <p:cSldViewPr snapToGrid="0">
      <p:cViewPr>
        <p:scale>
          <a:sx n="99" d="100"/>
          <a:sy n="99" d="100"/>
        </p:scale>
        <p:origin x="90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447EE2D-3A34-B92D-9661-BADF546468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DB102C-510E-AC2E-B9F4-6BECB86562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0635A-F103-BE4A-B62D-51A44362BF0A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F4F177E-9512-0738-871D-01E849CDD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2314936-7D74-6E92-EB52-10DF9DC5FE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3AFC-A01E-9242-A7AF-DE902BF604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18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CFAB-C7B2-CE46-9228-1AC85A3A182F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D45C-E734-7240-A94C-CC670FBB3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68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332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7FEBC-BC25-44EC-99BB-2153E8C09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3F4624-C640-160C-874E-24B61FC0E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3F4242-C62B-77B0-C252-B57F8A57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D43FB-300C-E5FB-8345-E61232B5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E709EA-E664-4DC4-E41C-22C43751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67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6173E-6F0F-12B7-D95F-2A46CDA2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35FF29-3C9B-6CBB-5993-2AE53C0D7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7B51DD-F89C-79FB-9383-743A15E9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8D741C-FCAE-7F48-8992-A1E68495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8F8759-BEDC-6D95-2AFD-4BF96440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74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D736E83-885E-07E9-4FC8-CBA3187CD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67F362-C95D-45C5-CCE1-1302EEF97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FB411B-5948-0EE5-3575-7152777D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3FDCB0-6CC0-3BA3-9095-7633A91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F33AFE-EF09-8915-D89F-88E43A7C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28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08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3F6EB-D396-55F3-769B-F1DB4088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C45098-F4EF-8FF1-8E8C-D771CEE7D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7A8E2D-14CA-523B-BAC9-87E8E242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F46DEF-497A-0566-7553-C18D7D1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FA2356-1294-36F9-1333-F0645E58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CD7B4-C2D6-7206-F082-EC20C595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F4FBE9-3AFB-2E5A-AC16-46022FDB0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E5A7CF-A933-23F6-1F8B-725A17EF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A595A-E315-2049-4FF1-A5CB0908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CCB276-B2E2-7A9C-D031-678D4AD0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51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A6927-6818-A5C1-DC9E-6BA012C4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0B2A8-74FE-4D89-82BA-86344DF90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CB0B87-FF56-B51C-F266-6FC03005E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1B85D5-4B76-7D2E-958A-F88243BB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53B445-C65B-5555-9EE8-2777A1CC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1B0715-20D9-906F-91CA-FFA60B51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1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E8C12B-5C24-D1FC-D2A7-2F17D344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BF01E8-B31E-B004-16C0-A2E310D8A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B3B4B3-667E-2C68-9B2E-9CCAD03A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6EED1B8-2E51-0732-EC39-FD7276503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CF0007-15AC-D3A8-D5CC-22D16A493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095B1C0-E8F9-04E5-849B-009D10CD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F4C3EC1-F5A0-9967-5C33-FE6C152F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900D2D-0711-7795-34FB-7B92A0CD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67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DC555-FD5C-FB05-566A-0C5C6BB9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89CB90-8ED1-7179-F206-DCF0916B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44EDE0-4889-7DB2-9F8E-49590DBA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87082A-903E-E0DB-4086-E7C2580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BBC035C-E786-3D7A-06B5-405F7C0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B047E22-7AD7-43C7-8308-DE950BE7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B4413A-489E-C801-54C7-61CFE7FF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9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7EA03-D2BA-EA12-05F5-A60A1BDA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1E16A4-82FD-32C2-160E-E33BFBC9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50793A-FF4F-1695-1616-A841CD8E5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18E94F-1021-DB0E-5FD3-D471006E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CEB4BB-03E1-FD49-D9E0-C3C763A5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21D43A-D8AE-1A56-3FDA-C7F77571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87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AE8B22-EE78-34AD-304F-82168325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6696DD-E157-46D9-0911-A2B0C8F08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747143-CE9A-2954-AF07-619EF7DCA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2FF25F-BD12-5103-7D34-A76BA903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E1F6B9-0BB9-DEAA-AED9-68CC86E8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76241E-BC24-2C2A-293C-9B4DFA35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B8C9F-DAB1-7147-A431-3314E4C3CB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0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9">
            <a:extLst>
              <a:ext uri="{FF2B5EF4-FFF2-40B4-BE49-F238E27FC236}">
                <a16:creationId xmlns:a16="http://schemas.microsoft.com/office/drawing/2014/main" id="{748C935D-1F29-09A4-1C63-BFEAAFC10552}"/>
              </a:ext>
            </a:extLst>
          </p:cNvPr>
          <p:cNvSpPr/>
          <p:nvPr userDrawn="1"/>
        </p:nvSpPr>
        <p:spPr>
          <a:xfrm>
            <a:off x="11721270" y="1481608"/>
            <a:ext cx="493986" cy="5391807"/>
          </a:xfrm>
          <a:custGeom>
            <a:avLst/>
            <a:gdLst>
              <a:gd name="connsiteX0" fmla="*/ 483476 w 493986"/>
              <a:gd name="connsiteY0" fmla="*/ 5391807 h 5391807"/>
              <a:gd name="connsiteX1" fmla="*/ 0 w 493986"/>
              <a:gd name="connsiteY1" fmla="*/ 5391807 h 5391807"/>
              <a:gd name="connsiteX2" fmla="*/ 0 w 493986"/>
              <a:gd name="connsiteY2" fmla="*/ 336331 h 5391807"/>
              <a:gd name="connsiteX3" fmla="*/ 493986 w 493986"/>
              <a:gd name="connsiteY3" fmla="*/ 0 h 5391807"/>
              <a:gd name="connsiteX4" fmla="*/ 483476 w 493986"/>
              <a:gd name="connsiteY4" fmla="*/ 5391807 h 539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86" h="5391807">
                <a:moveTo>
                  <a:pt x="483476" y="5391807"/>
                </a:moveTo>
                <a:lnTo>
                  <a:pt x="0" y="5391807"/>
                </a:lnTo>
                <a:lnTo>
                  <a:pt x="0" y="336331"/>
                </a:lnTo>
                <a:lnTo>
                  <a:pt x="493986" y="0"/>
                </a:lnTo>
                <a:cubicBezTo>
                  <a:pt x="486979" y="1790262"/>
                  <a:pt x="479973" y="3580524"/>
                  <a:pt x="483476" y="53918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0AFC58-B517-B31D-D665-0F891951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3AF442-04BF-63F0-07AD-D8A7F5E08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03F062-A074-9E27-DA14-4C7D4E2BB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F37B3-5418-814E-A927-D38753CBB85E}" type="datetimeFigureOut">
              <a:rPr lang="pl-PL" smtClean="0"/>
              <a:t>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CB88C-7D7D-7A4F-15CD-95ECB3567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0BBF72-99FF-E9C9-8C6A-9B96BA153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334" y="6386606"/>
            <a:ext cx="49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C0B8C9F-DAB1-7147-A431-3314E4C3CB88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393D88B-5693-D81D-06B3-9192F14D92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53479" y="631141"/>
            <a:ext cx="202033" cy="3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942" y="2579305"/>
            <a:ext cx="5553334" cy="4278696"/>
          </a:xfrm>
          <a:custGeom>
            <a:avLst/>
            <a:gdLst>
              <a:gd name="connsiteX0" fmla="*/ 1927799 w 8331287"/>
              <a:gd name="connsiteY0" fmla="*/ 0 h 6419035"/>
              <a:gd name="connsiteX1" fmla="*/ 8331287 w 8331287"/>
              <a:gd name="connsiteY1" fmla="*/ 6419035 h 6419035"/>
              <a:gd name="connsiteX2" fmla="*/ 0 w 8331287"/>
              <a:gd name="connsiteY2" fmla="*/ 6419035 h 6419035"/>
              <a:gd name="connsiteX3" fmla="*/ 0 w 8331287"/>
              <a:gd name="connsiteY3" fmla="*/ 1930738 h 64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87" h="6419035">
                <a:moveTo>
                  <a:pt x="1927799" y="0"/>
                </a:moveTo>
                <a:lnTo>
                  <a:pt x="8331287" y="6419035"/>
                </a:lnTo>
                <a:lnTo>
                  <a:pt x="0" y="6419035"/>
                </a:lnTo>
                <a:lnTo>
                  <a:pt x="0" y="1930738"/>
                </a:lnTo>
                <a:close/>
              </a:path>
            </a:pathLst>
          </a:custGeom>
          <a:solidFill>
            <a:srgbClr val="FFC000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Obraz 3" descr="Obraz zawierający ilustracja, clipart, kreskówka, rysowanie&#10;&#10;Opis wygenerowany automatycznie">
            <a:extLst>
              <a:ext uri="{FF2B5EF4-FFF2-40B4-BE49-F238E27FC236}">
                <a16:creationId xmlns:a16="http://schemas.microsoft.com/office/drawing/2014/main" id="{933EF19B-E5DF-2862-F2D0-75C93640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6479" cy="5539231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A0646C9E-9502-4D3B-8B99-1B96FD63D4AF}"/>
              </a:ext>
            </a:extLst>
          </p:cNvPr>
          <p:cNvGrpSpPr/>
          <p:nvPr/>
        </p:nvGrpSpPr>
        <p:grpSpPr>
          <a:xfrm>
            <a:off x="10341068" y="5966370"/>
            <a:ext cx="657124" cy="656859"/>
            <a:chOff x="17302162" y="5281595"/>
            <a:chExt cx="985838" cy="985441"/>
          </a:xfrm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6D93665-B83A-4FF1-9A39-DC073000DEDC}"/>
                </a:ext>
              </a:extLst>
            </p:cNvPr>
            <p:cNvSpPr/>
            <p:nvPr/>
          </p:nvSpPr>
          <p:spPr>
            <a:xfrm>
              <a:off x="17302162" y="5281595"/>
              <a:ext cx="985838" cy="98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6" y="0"/>
                  </a:moveTo>
                  <a:cubicBezTo>
                    <a:pt x="8033" y="0"/>
                    <a:pt x="5269" y="1053"/>
                    <a:pt x="3161" y="3162"/>
                  </a:cubicBezTo>
                  <a:cubicBezTo>
                    <a:pt x="1053" y="5271"/>
                    <a:pt x="0" y="8036"/>
                    <a:pt x="0" y="10800"/>
                  </a:cubicBezTo>
                  <a:cubicBezTo>
                    <a:pt x="0" y="13564"/>
                    <a:pt x="1053" y="16329"/>
                    <a:pt x="3161" y="18438"/>
                  </a:cubicBezTo>
                  <a:cubicBezTo>
                    <a:pt x="5269" y="20547"/>
                    <a:pt x="8036" y="21600"/>
                    <a:pt x="10800" y="21600"/>
                  </a:cubicBezTo>
                  <a:cubicBezTo>
                    <a:pt x="13564" y="21600"/>
                    <a:pt x="16327" y="20547"/>
                    <a:pt x="18435" y="18438"/>
                  </a:cubicBezTo>
                  <a:cubicBezTo>
                    <a:pt x="20543" y="16329"/>
                    <a:pt x="21600" y="13564"/>
                    <a:pt x="21600" y="10800"/>
                  </a:cubicBezTo>
                  <a:cubicBezTo>
                    <a:pt x="21600" y="8036"/>
                    <a:pt x="20543" y="5271"/>
                    <a:pt x="18435" y="3162"/>
                  </a:cubicBezTo>
                  <a:cubicBezTo>
                    <a:pt x="16327" y="1053"/>
                    <a:pt x="13559" y="0"/>
                    <a:pt x="10796" y="0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lIns="12698" tIns="12698" rIns="12698" bIns="12698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67" dirty="0">
                <a:latin typeface="Raleway Medium" pitchFamily="2" charset="-18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68EA5149-5216-4CA8-838A-4010574D4596}"/>
                </a:ext>
              </a:extLst>
            </p:cNvPr>
            <p:cNvSpPr/>
            <p:nvPr/>
          </p:nvSpPr>
          <p:spPr>
            <a:xfrm>
              <a:off x="17557749" y="5558613"/>
              <a:ext cx="474431" cy="4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7" extrusionOk="0">
                  <a:moveTo>
                    <a:pt x="11755" y="0"/>
                  </a:moveTo>
                  <a:cubicBezTo>
                    <a:pt x="11535" y="-1"/>
                    <a:pt x="11319" y="44"/>
                    <a:pt x="11115" y="149"/>
                  </a:cubicBezTo>
                  <a:cubicBezTo>
                    <a:pt x="10954" y="231"/>
                    <a:pt x="10808" y="348"/>
                    <a:pt x="10682" y="486"/>
                  </a:cubicBezTo>
                  <a:cubicBezTo>
                    <a:pt x="10557" y="624"/>
                    <a:pt x="10451" y="794"/>
                    <a:pt x="10376" y="972"/>
                  </a:cubicBezTo>
                  <a:cubicBezTo>
                    <a:pt x="10186" y="1420"/>
                    <a:pt x="10186" y="1930"/>
                    <a:pt x="10376" y="2379"/>
                  </a:cubicBezTo>
                  <a:cubicBezTo>
                    <a:pt x="10498" y="2657"/>
                    <a:pt x="10781" y="2974"/>
                    <a:pt x="11250" y="3489"/>
                  </a:cubicBezTo>
                  <a:lnTo>
                    <a:pt x="16343" y="9099"/>
                  </a:lnTo>
                  <a:lnTo>
                    <a:pt x="2326" y="9099"/>
                  </a:lnTo>
                  <a:cubicBezTo>
                    <a:pt x="1663" y="9099"/>
                    <a:pt x="1266" y="9097"/>
                    <a:pt x="1001" y="9198"/>
                  </a:cubicBezTo>
                  <a:cubicBezTo>
                    <a:pt x="578" y="9368"/>
                    <a:pt x="244" y="9734"/>
                    <a:pt x="90" y="10199"/>
                  </a:cubicBezTo>
                  <a:cubicBezTo>
                    <a:pt x="29" y="10383"/>
                    <a:pt x="0" y="10579"/>
                    <a:pt x="0" y="10774"/>
                  </a:cubicBezTo>
                  <a:cubicBezTo>
                    <a:pt x="0" y="10970"/>
                    <a:pt x="29" y="11166"/>
                    <a:pt x="90" y="11349"/>
                  </a:cubicBezTo>
                  <a:cubicBezTo>
                    <a:pt x="244" y="11814"/>
                    <a:pt x="578" y="12171"/>
                    <a:pt x="1001" y="12340"/>
                  </a:cubicBezTo>
                  <a:cubicBezTo>
                    <a:pt x="1266" y="12441"/>
                    <a:pt x="1663" y="12449"/>
                    <a:pt x="2326" y="12449"/>
                  </a:cubicBezTo>
                  <a:lnTo>
                    <a:pt x="16353" y="12449"/>
                  </a:lnTo>
                  <a:lnTo>
                    <a:pt x="11250" y="18059"/>
                  </a:lnTo>
                  <a:cubicBezTo>
                    <a:pt x="10781" y="18575"/>
                    <a:pt x="10489" y="18882"/>
                    <a:pt x="10367" y="19160"/>
                  </a:cubicBezTo>
                  <a:cubicBezTo>
                    <a:pt x="10177" y="19608"/>
                    <a:pt x="10186" y="20128"/>
                    <a:pt x="10376" y="20577"/>
                  </a:cubicBezTo>
                  <a:cubicBezTo>
                    <a:pt x="10451" y="20754"/>
                    <a:pt x="10557" y="20915"/>
                    <a:pt x="10682" y="21053"/>
                  </a:cubicBezTo>
                  <a:cubicBezTo>
                    <a:pt x="10808" y="21191"/>
                    <a:pt x="10954" y="21307"/>
                    <a:pt x="11115" y="21390"/>
                  </a:cubicBezTo>
                  <a:cubicBezTo>
                    <a:pt x="11523" y="21599"/>
                    <a:pt x="11996" y="21599"/>
                    <a:pt x="12404" y="21390"/>
                  </a:cubicBezTo>
                  <a:cubicBezTo>
                    <a:pt x="12657" y="21255"/>
                    <a:pt x="12936" y="20944"/>
                    <a:pt x="13405" y="20428"/>
                  </a:cubicBezTo>
                  <a:lnTo>
                    <a:pt x="20535" y="12588"/>
                  </a:lnTo>
                  <a:cubicBezTo>
                    <a:pt x="20759" y="12342"/>
                    <a:pt x="20944" y="12145"/>
                    <a:pt x="21085" y="11974"/>
                  </a:cubicBezTo>
                  <a:cubicBezTo>
                    <a:pt x="21093" y="11966"/>
                    <a:pt x="21105" y="11962"/>
                    <a:pt x="21112" y="11954"/>
                  </a:cubicBezTo>
                  <a:cubicBezTo>
                    <a:pt x="21238" y="11816"/>
                    <a:pt x="21335" y="11655"/>
                    <a:pt x="21410" y="11478"/>
                  </a:cubicBezTo>
                  <a:cubicBezTo>
                    <a:pt x="21600" y="11029"/>
                    <a:pt x="21600" y="10519"/>
                    <a:pt x="21410" y="10071"/>
                  </a:cubicBezTo>
                  <a:cubicBezTo>
                    <a:pt x="21335" y="9893"/>
                    <a:pt x="21238" y="9723"/>
                    <a:pt x="21112" y="9585"/>
                  </a:cubicBezTo>
                  <a:cubicBezTo>
                    <a:pt x="21097" y="9569"/>
                    <a:pt x="21074" y="9571"/>
                    <a:pt x="21058" y="9555"/>
                  </a:cubicBezTo>
                  <a:cubicBezTo>
                    <a:pt x="20919" y="9389"/>
                    <a:pt x="20750" y="9207"/>
                    <a:pt x="20535" y="8970"/>
                  </a:cubicBezTo>
                  <a:lnTo>
                    <a:pt x="13405" y="1120"/>
                  </a:lnTo>
                  <a:cubicBezTo>
                    <a:pt x="12936" y="605"/>
                    <a:pt x="12657" y="294"/>
                    <a:pt x="12404" y="159"/>
                  </a:cubicBezTo>
                  <a:cubicBezTo>
                    <a:pt x="12200" y="54"/>
                    <a:pt x="11975" y="1"/>
                    <a:pt x="11755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2698" tIns="12698" rIns="12698" bIns="12698" anchor="ctr"/>
            <a:lstStyle/>
            <a:p>
              <a:pPr algn="ctr">
                <a:lnSpc>
                  <a:spcPct val="100000"/>
                </a:lnSpc>
                <a:defRPr sz="3200" spc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067">
                <a:latin typeface="Raleway Medium" pitchFamily="2" charset="-18"/>
              </a:endParaRPr>
            </a:p>
          </p:txBody>
        </p:sp>
      </p:grpSp>
      <p:grpSp>
        <p:nvGrpSpPr>
          <p:cNvPr id="10" name="Группа 1">
            <a:extLst>
              <a:ext uri="{FF2B5EF4-FFF2-40B4-BE49-F238E27FC236}">
                <a16:creationId xmlns:a16="http://schemas.microsoft.com/office/drawing/2014/main" id="{B75DDD8C-5377-EE64-30A0-78B6EA044972}"/>
              </a:ext>
            </a:extLst>
          </p:cNvPr>
          <p:cNvGrpSpPr/>
          <p:nvPr/>
        </p:nvGrpSpPr>
        <p:grpSpPr>
          <a:xfrm>
            <a:off x="4954528" y="3505134"/>
            <a:ext cx="6112129" cy="3025853"/>
            <a:chOff x="9324098" y="7149569"/>
            <a:chExt cx="5996064" cy="2781908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E0479F5-556A-3231-6C31-F4578ECFE882}"/>
                </a:ext>
              </a:extLst>
            </p:cNvPr>
            <p:cNvSpPr txBox="1"/>
            <p:nvPr/>
          </p:nvSpPr>
          <p:spPr>
            <a:xfrm>
              <a:off x="9324098" y="7149569"/>
              <a:ext cx="5996064" cy="22424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pl-PL" sz="6000" b="1" i="0" cap="all" dirty="0">
                  <a:solidFill>
                    <a:srgbClr val="383838"/>
                  </a:solidFill>
                  <a:effectLst/>
                  <a:latin typeface="Poppins" pitchFamily="2" charset="0"/>
                </a:rPr>
                <a:t>DZIEŃ</a:t>
              </a:r>
              <a:br>
                <a:rPr lang="pl-PL" sz="6000" b="1" i="0" cap="all" dirty="0">
                  <a:solidFill>
                    <a:srgbClr val="383838"/>
                  </a:solidFill>
                  <a:effectLst/>
                  <a:latin typeface="Poppins" pitchFamily="2" charset="0"/>
                </a:rPr>
              </a:br>
              <a:r>
                <a:rPr lang="pl-PL" sz="6000" b="1" i="0" cap="all" dirty="0">
                  <a:solidFill>
                    <a:srgbClr val="383838"/>
                  </a:solidFill>
                  <a:effectLst/>
                  <a:latin typeface="Poppins" pitchFamily="2" charset="0"/>
                </a:rPr>
                <a:t>OTWARTY</a:t>
              </a:r>
            </a:p>
            <a:p>
              <a:pPr algn="r">
                <a:lnSpc>
                  <a:spcPts val="6000"/>
                </a:lnSpc>
              </a:pPr>
              <a:r>
                <a:rPr lang="pl-PL" sz="6000" b="1" i="0" cap="all" dirty="0">
                  <a:solidFill>
                    <a:srgbClr val="F7BB03"/>
                  </a:solidFill>
                  <a:effectLst/>
                  <a:latin typeface="Poppins" pitchFamily="2" charset="0"/>
                </a:rPr>
                <a:t>UEK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4E7C2632-BD2B-BF5D-A9CA-043487FCE897}"/>
                </a:ext>
              </a:extLst>
            </p:cNvPr>
            <p:cNvSpPr txBox="1"/>
            <p:nvPr/>
          </p:nvSpPr>
          <p:spPr>
            <a:xfrm>
              <a:off x="9912457" y="9563624"/>
              <a:ext cx="4695742" cy="3678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/>
                  <a:ea typeface="Roboto Light"/>
                  <a:cs typeface="Poppins"/>
                </a:rPr>
                <a:t>20 marca 2024 r.</a:t>
              </a:r>
              <a:endPara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/>
                <a:cs typeface="Poppins"/>
              </a:endParaRPr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784CE7E5-C693-EB33-948F-D914C03C4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89" y="532674"/>
            <a:ext cx="2142236" cy="9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5525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41D7C9F-5808-54F5-5C54-E00B22B73836}"/>
              </a:ext>
            </a:extLst>
          </p:cNvPr>
          <p:cNvSpPr/>
          <p:nvPr/>
        </p:nvSpPr>
        <p:spPr>
          <a:xfrm>
            <a:off x="0" y="0"/>
            <a:ext cx="117348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B784254-9A54-DDA2-F815-E2D82F4C77A4}"/>
              </a:ext>
            </a:extLst>
          </p:cNvPr>
          <p:cNvSpPr txBox="1"/>
          <p:nvPr/>
        </p:nvSpPr>
        <p:spPr>
          <a:xfrm>
            <a:off x="855495" y="2041495"/>
            <a:ext cx="4738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FFFF"/>
                </a:solidFill>
                <a:effectLst/>
                <a:latin typeface="Poppins" pitchFamily="2" charset="0"/>
                <a:cs typeface="Poppins" pitchFamily="2" charset="0"/>
              </a:rPr>
              <a:t>Kierunek </a:t>
            </a:r>
            <a:br>
              <a:rPr lang="pl-PL" sz="5400" b="1" dirty="0">
                <a:solidFill>
                  <a:srgbClr val="FFFFFF"/>
                </a:solidFill>
                <a:effectLst/>
                <a:latin typeface="Poppins" pitchFamily="2" charset="0"/>
                <a:cs typeface="Poppins" pitchFamily="2" charset="0"/>
              </a:rPr>
            </a:br>
            <a:r>
              <a:rPr lang="pl-PL" sz="5400" b="1" dirty="0">
                <a:solidFill>
                  <a:srgbClr val="FFFFFF"/>
                </a:solidFill>
                <a:effectLst/>
                <a:latin typeface="Poppins" pitchFamily="2" charset="0"/>
                <a:cs typeface="Poppins" pitchFamily="2" charset="0"/>
              </a:rPr>
              <a:t>Nazwa kierunku</a:t>
            </a:r>
            <a:br>
              <a:rPr lang="pl-PL" sz="5400" b="1" dirty="0">
                <a:solidFill>
                  <a:srgbClr val="FFFFFF"/>
                </a:solidFill>
                <a:effectLst/>
                <a:latin typeface="Poppins" pitchFamily="2" charset="0"/>
                <a:cs typeface="Poppins" pitchFamily="2" charset="0"/>
              </a:rPr>
            </a:br>
            <a:r>
              <a:rPr lang="pl-PL" sz="5400" b="1" dirty="0">
                <a:solidFill>
                  <a:srgbClr val="FFFFFF"/>
                </a:solidFill>
                <a:effectLst/>
                <a:latin typeface="Poppins" pitchFamily="2" charset="0"/>
                <a:cs typeface="Poppins" pitchFamily="2" charset="0"/>
              </a:rPr>
              <a:t>tytuł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5D958DB-408B-4114-6740-D5A97B5D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7860" y="1464900"/>
            <a:ext cx="7269589" cy="36093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08E9194-CE4C-5C0C-E705-3DA384E20E3A}"/>
              </a:ext>
            </a:extLst>
          </p:cNvPr>
          <p:cNvSpPr txBox="1"/>
          <p:nvPr/>
        </p:nvSpPr>
        <p:spPr>
          <a:xfrm>
            <a:off x="6844728" y="3972803"/>
            <a:ext cx="3561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0" b="1" dirty="0">
                <a:solidFill>
                  <a:srgbClr val="FFFFFF"/>
                </a:solidFill>
                <a:effectLst/>
                <a:latin typeface="Poppins ExtraBold" pitchFamily="2" charset="0"/>
                <a:cs typeface="Poppins ExtraBold" pitchFamily="2" charset="0"/>
              </a:rPr>
              <a:t>01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53DAEAB-76CB-4AFC-2C74-7496FAF98E26}"/>
              </a:ext>
            </a:extLst>
          </p:cNvPr>
          <p:cNvSpPr/>
          <p:nvPr/>
        </p:nvSpPr>
        <p:spPr>
          <a:xfrm>
            <a:off x="0" y="1"/>
            <a:ext cx="573025" cy="2678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0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452FDC4-60CC-50B0-98F5-3C89905DEE0C}"/>
              </a:ext>
            </a:extLst>
          </p:cNvPr>
          <p:cNvSpPr txBox="1">
            <a:spLocks/>
          </p:cNvSpPr>
          <p:nvPr/>
        </p:nvSpPr>
        <p:spPr>
          <a:xfrm>
            <a:off x="11698014" y="6376446"/>
            <a:ext cx="49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B8C9F-DAB1-7147-A431-3314E4C3CB88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39F85-A3A7-7F62-B35B-2E3076C18D0A}"/>
              </a:ext>
            </a:extLst>
          </p:cNvPr>
          <p:cNvSpPr txBox="1"/>
          <p:nvPr/>
        </p:nvSpPr>
        <p:spPr>
          <a:xfrm>
            <a:off x="1138074" y="3223247"/>
            <a:ext cx="9871303" cy="2823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latin typeface="Poppins Light"/>
                <a:ea typeface="Calibri"/>
                <a:cs typeface="Calibri"/>
              </a:rPr>
              <a:t>Lorem ipsum dolor sit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amet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,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 err="1">
                <a:latin typeface="Poppins Light"/>
                <a:ea typeface="Calibri"/>
                <a:cs typeface="Calibri"/>
              </a:rPr>
              <a:t>Consectetur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adipiscing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elit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, </a:t>
            </a:r>
          </a:p>
          <a:p>
            <a:pPr marL="742950" lvl="1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000" dirty="0">
                <a:latin typeface="Poppins Light"/>
                <a:ea typeface="Calibri"/>
                <a:cs typeface="Calibri"/>
              </a:rPr>
              <a:t>Sed do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eiusmod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tempor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incididunt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.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2000" dirty="0">
                <a:latin typeface="Poppins Light"/>
                <a:ea typeface="Calibri"/>
                <a:cs typeface="Calibri"/>
              </a:rPr>
              <a:t>Convallis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aenean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et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tortor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at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risus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viverra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adipiscing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at in.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Adipiscing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commodo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elit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at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imperdiet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dui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accumsan</a:t>
            </a:r>
            <a:r>
              <a:rPr lang="en-US" sz="2000" dirty="0">
                <a:latin typeface="Poppins Light"/>
                <a:ea typeface="Calibri"/>
                <a:cs typeface="Calibri"/>
              </a:rPr>
              <a:t>.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Eget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mauris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pharetra et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ultrices</a:t>
            </a:r>
            <a:r>
              <a:rPr lang="en-US" sz="2000" dirty="0">
                <a:latin typeface="Poppins Light"/>
                <a:ea typeface="Calibri"/>
                <a:cs typeface="Calibri"/>
              </a:rPr>
              <a:t> </a:t>
            </a:r>
            <a:r>
              <a:rPr lang="en-US" sz="2000" dirty="0" err="1">
                <a:latin typeface="Poppins Light"/>
                <a:ea typeface="Calibri"/>
                <a:cs typeface="Calibri"/>
              </a:rPr>
              <a:t>neque</a:t>
            </a:r>
            <a:endParaRPr lang="en-US" sz="2000" dirty="0">
              <a:latin typeface="Poppins Light"/>
              <a:cs typeface="Calibri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B96E5A9-05DB-3CA8-BCD6-25518EC1808D}"/>
              </a:ext>
            </a:extLst>
          </p:cNvPr>
          <p:cNvGrpSpPr/>
          <p:nvPr/>
        </p:nvGrpSpPr>
        <p:grpSpPr>
          <a:xfrm>
            <a:off x="496955" y="467409"/>
            <a:ext cx="10512422" cy="647664"/>
            <a:chOff x="17454936" y="8307674"/>
            <a:chExt cx="6089047" cy="375142"/>
          </a:xfrm>
        </p:grpSpPr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6D34C2D6-E8C3-B7BE-3B35-57E1CD6C307E}"/>
                </a:ext>
              </a:extLst>
            </p:cNvPr>
            <p:cNvSpPr txBox="1"/>
            <p:nvPr/>
          </p:nvSpPr>
          <p:spPr>
            <a:xfrm>
              <a:off x="17823844" y="8307674"/>
              <a:ext cx="5720139" cy="37514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txBody>
            <a:bodyPr wrap="square" lIns="180000" tIns="108000" rIns="91440" bIns="45720" rtlCol="0" anchor="ctr">
              <a:spAutoFit/>
            </a:bodyPr>
            <a:lstStyle/>
            <a:p>
              <a:pPr defTabSz="479880"/>
              <a:r>
                <a:rPr lang="pl-PL" sz="3200" kern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Light"/>
                  <a:ea typeface="Roboto Light"/>
                  <a:cs typeface="Poppins Light"/>
                </a:rPr>
                <a:t>Tytuł </a:t>
              </a:r>
              <a:r>
                <a:rPr lang="pl-PL" sz="3200" kern="0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Light"/>
                  <a:ea typeface="Roboto Light"/>
                  <a:cs typeface="Poppins Light"/>
                </a:rPr>
                <a:t>slaidu</a:t>
              </a:r>
              <a:endParaRPr 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id="{BEF91F73-D23C-FD17-6AC1-740D194E7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7529680" y="8325045"/>
              <a:ext cx="137988" cy="287476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61874D71-70B8-BF75-6104-2103D468873A}"/>
              </a:ext>
            </a:extLst>
          </p:cNvPr>
          <p:cNvGrpSpPr/>
          <p:nvPr/>
        </p:nvGrpSpPr>
        <p:grpSpPr>
          <a:xfrm>
            <a:off x="1133855" y="1481056"/>
            <a:ext cx="8284465" cy="1304203"/>
            <a:chOff x="1133855" y="1481056"/>
            <a:chExt cx="8284465" cy="1304203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EC9E905-0C4B-D42B-D3DB-4525027AB10D}"/>
                </a:ext>
              </a:extLst>
            </p:cNvPr>
            <p:cNvSpPr/>
            <p:nvPr/>
          </p:nvSpPr>
          <p:spPr>
            <a:xfrm>
              <a:off x="1133855" y="1584960"/>
              <a:ext cx="115825" cy="12002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D65CB238-4A7A-A938-9B29-795257F7B654}"/>
                </a:ext>
              </a:extLst>
            </p:cNvPr>
            <p:cNvSpPr txBox="1"/>
            <p:nvPr/>
          </p:nvSpPr>
          <p:spPr>
            <a:xfrm>
              <a:off x="1475740" y="1481056"/>
              <a:ext cx="7942580" cy="1304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FFC000"/>
                </a:buClr>
              </a:pP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Labore et dolore magna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aliqua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. In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egestas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erat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imperdiet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sed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euismod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nisi porta lorem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mollis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. Diam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volutpat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commodo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sed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egestas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.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Scelerisque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viverra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mauris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 in </a:t>
              </a:r>
              <a:r>
                <a:rPr lang="en-US" sz="1800" b="1" dirty="0" err="1">
                  <a:latin typeface="Poppins" pitchFamily="2" charset="0"/>
                  <a:ea typeface="Calibri"/>
                  <a:cs typeface="Poppins" pitchFamily="2" charset="0"/>
                </a:rPr>
                <a:t>aliquam</a:t>
              </a:r>
              <a:r>
                <a:rPr lang="en-US" sz="1800" b="1" dirty="0">
                  <a:latin typeface="Poppins" pitchFamily="2" charset="0"/>
                  <a:ea typeface="Calibri"/>
                  <a:cs typeface="Poppins" pitchFamily="2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90</Words>
  <Application>Microsoft Macintosh PowerPoint</Application>
  <PresentationFormat>Panoramiczny</PresentationFormat>
  <Paragraphs>13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ExtraBold</vt:lpstr>
      <vt:lpstr>Poppins Light</vt:lpstr>
      <vt:lpstr>Raleway Medium</vt:lpstr>
      <vt:lpstr>Roboto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Jarek Szczurek</dc:creator>
  <cp:lastModifiedBy>Jarek Szczurek</cp:lastModifiedBy>
  <cp:revision>21</cp:revision>
  <dcterms:created xsi:type="dcterms:W3CDTF">2023-01-19T19:41:22Z</dcterms:created>
  <dcterms:modified xsi:type="dcterms:W3CDTF">2024-03-07T11:00:45Z</dcterms:modified>
</cp:coreProperties>
</file>