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3F6C9-BE52-9D2E-075B-0EA19AFB9082}" v="227" dt="2025-03-11T09:08:07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11.03.2025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11.03.2025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11.03.2025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>
            <a:extLst>
              <a:ext uri="{FF2B5EF4-FFF2-40B4-BE49-F238E27FC236}">
                <a16:creationId xmlns:a16="http://schemas.microsoft.com/office/drawing/2014/main" id="{D5AC1EA9-5F47-4C42-C006-D4ACD8706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35" y="1327772"/>
            <a:ext cx="9144000" cy="2387600"/>
          </a:xfrm>
        </p:spPr>
        <p:txBody>
          <a:bodyPr/>
          <a:lstStyle/>
          <a:p>
            <a:pPr algn="l"/>
            <a:r>
              <a:rPr lang="pl-PL"/>
              <a:t>Tytuł prezentacji</a:t>
            </a:r>
          </a:p>
        </p:txBody>
      </p:sp>
      <p:sp>
        <p:nvSpPr>
          <p:cNvPr id="20" name="Podtytuł 2">
            <a:extLst>
              <a:ext uri="{FF2B5EF4-FFF2-40B4-BE49-F238E27FC236}">
                <a16:creationId xmlns:a16="http://schemas.microsoft.com/office/drawing/2014/main" id="{6EE00999-CEA7-FFE0-5752-AE94E4515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5" y="372130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/>
              <a:t>Opcja 1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16CEBB-B669-8DA5-B44B-9F671A00E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EED0D76E-A80B-E074-76F9-0DBE0D09E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35" y="1327772"/>
            <a:ext cx="9144000" cy="2387600"/>
          </a:xfrm>
        </p:spPr>
        <p:txBody>
          <a:bodyPr/>
          <a:lstStyle/>
          <a:p>
            <a:pPr algn="l"/>
            <a:r>
              <a:rPr lang="pl-PL"/>
              <a:t>Tytuł prezentacji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BAD90639-AC83-F333-B84F-385ED520B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5" y="372130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/>
              <a:t>Opcja 2</a:t>
            </a:r>
          </a:p>
        </p:txBody>
      </p:sp>
    </p:spTree>
    <p:extLst>
      <p:ext uri="{BB962C8B-B14F-4D97-AF65-F5344CB8AC3E}">
        <p14:creationId xmlns:p14="http://schemas.microsoft.com/office/powerpoint/2010/main" val="209520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BD7E8B-9216-E5B0-1E89-440E6A740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89367B79-8952-6438-73BF-17A69FCB9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35" y="2957789"/>
            <a:ext cx="9144000" cy="2387600"/>
          </a:xfrm>
        </p:spPr>
        <p:txBody>
          <a:bodyPr/>
          <a:lstStyle/>
          <a:p>
            <a:pPr algn="l"/>
            <a:r>
              <a:rPr lang="pl-PL"/>
              <a:t>Tytuł prezentacji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96BE304A-778A-E2E3-6E37-FE14F8139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5" y="535132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/>
              <a:t>Opcja 3</a:t>
            </a:r>
          </a:p>
        </p:txBody>
      </p:sp>
    </p:spTree>
    <p:extLst>
      <p:ext uri="{BB962C8B-B14F-4D97-AF65-F5344CB8AC3E}">
        <p14:creationId xmlns:p14="http://schemas.microsoft.com/office/powerpoint/2010/main" val="349583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8D264-D8C1-FECC-3BAD-23FF5559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40932-C25A-0320-FAFC-306A56829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35" y="2957789"/>
            <a:ext cx="9144000" cy="2387600"/>
          </a:xfrm>
        </p:spPr>
        <p:txBody>
          <a:bodyPr/>
          <a:lstStyle/>
          <a:p>
            <a:pPr algn="l"/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949127B-96AD-7426-73B0-DD60004A4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5" y="535132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/>
              <a:t>Opcja 4</a:t>
            </a:r>
          </a:p>
        </p:txBody>
      </p:sp>
    </p:spTree>
    <p:extLst>
      <p:ext uri="{BB962C8B-B14F-4D97-AF65-F5344CB8AC3E}">
        <p14:creationId xmlns:p14="http://schemas.microsoft.com/office/powerpoint/2010/main" val="413821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2A845-6745-2DCC-698C-29F979AC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B23A21D7-989F-8BB7-AC57-476734F13561}"/>
              </a:ext>
            </a:extLst>
          </p:cNvPr>
          <p:cNvSpPr txBox="1">
            <a:spLocks/>
          </p:cNvSpPr>
          <p:nvPr/>
        </p:nvSpPr>
        <p:spPr>
          <a:xfrm>
            <a:off x="516835" y="295778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dirty="0"/>
              <a:t>Tytuł prezentacji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3FF62151-6969-FB56-6271-DA8473F4A966}"/>
              </a:ext>
            </a:extLst>
          </p:cNvPr>
          <p:cNvSpPr txBox="1">
            <a:spLocks/>
          </p:cNvSpPr>
          <p:nvPr/>
        </p:nvSpPr>
        <p:spPr>
          <a:xfrm>
            <a:off x="516835" y="535132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/>
              <a:t>Opcja 5</a:t>
            </a:r>
          </a:p>
        </p:txBody>
      </p:sp>
    </p:spTree>
    <p:extLst>
      <p:ext uri="{BB962C8B-B14F-4D97-AF65-F5344CB8AC3E}">
        <p14:creationId xmlns:p14="http://schemas.microsoft.com/office/powerpoint/2010/main" val="345763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A5AC0-D4AF-93B3-42E0-263DD9C74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Czcionka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4A7B2C7-96BB-E839-D063-A99F3CB2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E8F63-A35D-1DD4-3BA6-0F2577EF0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żółty, Czcion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BA53FC8-A56C-3B64-A240-B978181DB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0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97305-F30A-58A2-D6E2-572EC5BD5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Czcionka, list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E629195-BDE2-12B9-8E10-77177DE63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3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CB5C6-55C6-B6F5-F7FD-356980760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, zrzut ekranu, żółty, Czcion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515E7E1-13BB-E21E-121B-9C3A45752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5365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Tytuł prezentacji</vt:lpstr>
      <vt:lpstr>Tytuł prezentacji</vt:lpstr>
      <vt:lpstr>Tytuł prezentacji</vt:lpstr>
      <vt:lpstr>Tytuł prezentacji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50</cp:revision>
  <dcterms:created xsi:type="dcterms:W3CDTF">2025-03-11T08:59:29Z</dcterms:created>
  <dcterms:modified xsi:type="dcterms:W3CDTF">2025-03-11T09:08:43Z</dcterms:modified>
</cp:coreProperties>
</file>